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24384000" cy="13716000"/>
  <p:notesSz cx="6858000" cy="9144000"/>
  <p:embeddedFontLst>
    <p:embeddedFont>
      <p:font typeface="Avenir Roman" panose="02000503020000020003" pitchFamily="2" charset="0"/>
      <p:regular r:id="rId38"/>
      <p:bold r:id="rId39"/>
      <p:italic r:id="rId40"/>
      <p:boldItalic r:id="rId41"/>
    </p:embeddedFont>
    <p:embeddedFont>
      <p:font typeface="Calibri" panose="020F0502020204030204" pitchFamily="34" charset="0"/>
      <p:regular r:id="rId42"/>
      <p:bold r:id="rId43"/>
      <p:italic r:id="rId44"/>
      <p:boldItalic r:id="rId45"/>
    </p:embeddedFont>
    <p:embeddedFont>
      <p:font typeface="Myriad Apple Bold" panose="02000400000000000000" pitchFamily="2" charset="0"/>
      <p:bold r:id="rId46"/>
      <p:italic r:id="rId47"/>
      <p:boldItalic r:id="rId48"/>
    </p:embeddedFont>
    <p:embeddedFont>
      <p:font typeface="Myriad Apple Text" panose="02000400000000000000" pitchFamily="2" charset="0"/>
      <p:regular r:id="rId49"/>
      <p:bold r:id="rId50"/>
      <p:italic r:id="rId51"/>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Row>
  </a:tblStyle>
  <a:tblStyle styleId="{C7B018BB-80A7-4F77-B60F-C8B233D01FF8}"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25400" cap="flat">
              <a:solidFill>
                <a:srgbClr val="FFFFFF"/>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firstCol>
    <a:lastRow>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1">
                  <a:lumOff val="13543"/>
                </a:schemeClr>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solidFill>
            <a:srgbClr val="014D80"/>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379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A9A9A9"/>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9D00"/>
          </a:solidFill>
        </a:fill>
      </a:tcStyle>
    </a:firstCol>
    <a:la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61D836"/>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27002"/>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a:tcStyle>
        <a:tcBdr/>
        <a:fill>
          <a:solidFill>
            <a:srgbClr val="747676">
              <a:alpha val="63790"/>
            </a:srgb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E3E5E8"/>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4">
              <a:hueOff val="-613784"/>
              <a:lumOff val="1275"/>
            </a:schemeClr>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4">
                  <a:hueOff val="-613784"/>
                  <a:lumOff val="1275"/>
                </a:schemeClr>
              </a:solidFill>
              <a:prstDash val="solid"/>
              <a:miter lim="400000"/>
            </a:ln>
          </a:top>
          <a:bottom>
            <a:ln w="12700" cap="flat">
              <a:solidFill>
                <a:srgbClr val="E3E5E8"/>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E3E5E8"/>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5300"/>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noFill/>
        </a:fill>
      </a:tcStyle>
    </a:wholeTbl>
    <a:band2H>
      <a:tcTxStyle/>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98195F"/>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6"/>
              </a:solidFill>
              <a:prstDash val="solid"/>
              <a:miter lim="400000"/>
            </a:ln>
          </a:top>
          <a:bottom>
            <a:ln w="12700" cap="flat">
              <a:solidFill>
                <a:srgbClr val="A6AA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A6AAA9"/>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650E48"/>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262727"/>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2424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6"/>
  </p:normalViewPr>
  <p:slideViewPr>
    <p:cSldViewPr snapToGrid="0" snapToObjects="1">
      <p:cViewPr varScale="1">
        <p:scale>
          <a:sx n="51" d="100"/>
          <a:sy n="51" d="100"/>
        </p:scale>
        <p:origin x="1000"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5" name="Shape 215"/>
          <p:cNvSpPr>
            <a:spLocks noGrp="1" noRot="1" noChangeAspect="1"/>
          </p:cNvSpPr>
          <p:nvPr>
            <p:ph type="sldImg"/>
          </p:nvPr>
        </p:nvSpPr>
        <p:spPr>
          <a:xfrm>
            <a:off x="1143000" y="685800"/>
            <a:ext cx="4572000" cy="3429000"/>
          </a:xfrm>
          <a:prstGeom prst="rect">
            <a:avLst/>
          </a:prstGeom>
        </p:spPr>
        <p:txBody>
          <a:bodyPr/>
          <a:lstStyle/>
          <a:p>
            <a:endParaRPr/>
          </a:p>
        </p:txBody>
      </p:sp>
      <p:sp>
        <p:nvSpPr>
          <p:cNvPr id="216" name="Shape 21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 name="Shape 521"/>
          <p:cNvSpPr>
            <a:spLocks noGrp="1" noRot="1" noChangeAspect="1"/>
          </p:cNvSpPr>
          <p:nvPr>
            <p:ph type="sldImg"/>
          </p:nvPr>
        </p:nvSpPr>
        <p:spPr>
          <a:prstGeom prst="rect">
            <a:avLst/>
          </a:prstGeom>
        </p:spPr>
        <p:txBody>
          <a:bodyPr/>
          <a:lstStyle/>
          <a:p>
            <a:endParaRPr/>
          </a:p>
        </p:txBody>
      </p:sp>
      <p:sp>
        <p:nvSpPr>
          <p:cNvPr id="522" name="Shape 522"/>
          <p:cNvSpPr>
            <a:spLocks noGrp="1"/>
          </p:cNvSpPr>
          <p:nvPr>
            <p:ph type="body" sz="quarter" idx="1"/>
          </p:nvPr>
        </p:nvSpPr>
        <p:spPr>
          <a:prstGeom prst="rect">
            <a:avLst/>
          </a:prstGeom>
        </p:spPr>
        <p:txBody>
          <a:bodyPr/>
          <a:lstStyle/>
          <a:p>
            <a:pPr defTabSz="914400">
              <a:lnSpc>
                <a:spcPct val="100000"/>
              </a:lnSpc>
              <a:defRPr sz="1100">
                <a:solidFill>
                  <a:srgbClr val="202124"/>
                </a:solidFill>
                <a:latin typeface="Roboto"/>
                <a:ea typeface="Roboto"/>
                <a:cs typeface="Roboto"/>
                <a:sym typeface="Roboto"/>
              </a:defRPr>
            </a:pPr>
            <a:r>
              <a:t>It is illegal to duplicate or use copyrighted materials without authorization of the copyright holder so we’ll try to avoid this by checking the content for plagiarism.</a:t>
            </a:r>
            <a:endParaRPr sz="2200"/>
          </a:p>
          <a:p>
            <a:pPr defTabSz="914400">
              <a:lnSpc>
                <a:spcPct val="115000"/>
              </a:lnSpc>
              <a:spcBef>
                <a:spcPts val="1000"/>
              </a:spcBef>
              <a:defRPr sz="1100">
                <a:latin typeface="Calibri"/>
                <a:ea typeface="Calibri"/>
                <a:cs typeface="Calibri"/>
                <a:sym typeface="Calibri"/>
              </a:defRPr>
            </a:pPr>
            <a:r>
              <a:t>As this database will serve to inform students, professors, and deans about multiple projects and happenings across Wichita we need to make sure that the information being provided is legit and up-to-date.</a:t>
            </a:r>
            <a:br/>
            <a:r>
              <a:t>Whenever there is some new project it will also attract a bad audience who would want to take advantage of its features and exploit loopholes in the system for their own benefit.</a:t>
            </a:r>
            <a:br/>
            <a:r>
              <a:t>As the database will populate lists of important information we want to avoid spam at all costs this will avoid spam from entries and will help keep the database information clearly visible and free from any kind of manipulation and redundancies.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Shape 532"/>
          <p:cNvSpPr>
            <a:spLocks noGrp="1" noRot="1" noChangeAspect="1"/>
          </p:cNvSpPr>
          <p:nvPr>
            <p:ph type="sldImg"/>
          </p:nvPr>
        </p:nvSpPr>
        <p:spPr>
          <a:prstGeom prst="rect">
            <a:avLst/>
          </a:prstGeom>
        </p:spPr>
        <p:txBody>
          <a:bodyPr/>
          <a:lstStyle/>
          <a:p>
            <a:endParaRPr/>
          </a:p>
        </p:txBody>
      </p:sp>
      <p:sp>
        <p:nvSpPr>
          <p:cNvPr id="533" name="Shape 533"/>
          <p:cNvSpPr>
            <a:spLocks noGrp="1"/>
          </p:cNvSpPr>
          <p:nvPr>
            <p:ph type="body" sz="quarter" idx="1"/>
          </p:nvPr>
        </p:nvSpPr>
        <p:spPr>
          <a:prstGeom prst="rect">
            <a:avLst/>
          </a:prstGeom>
        </p:spPr>
        <p:txBody>
          <a:bodyPr/>
          <a:lstStyle/>
          <a:p>
            <a:pPr indent="450850" algn="just" defTabSz="914400">
              <a:lnSpc>
                <a:spcPct val="103750"/>
              </a:lnSpc>
              <a:defRPr sz="1200">
                <a:latin typeface="Calibri"/>
                <a:ea typeface="Calibri"/>
                <a:cs typeface="Calibri"/>
                <a:sym typeface="Calibri"/>
              </a:defRPr>
            </a:pPr>
            <a:r>
              <a:t>In addition to already existing standards like FERPA we will be making some standards on our own in accordance to the requirements of the Project. A majority of these standards will involve compliance of data, level of accessibility, and data update responsibility. </a:t>
            </a:r>
            <a:endParaRPr sz="2400"/>
          </a:p>
          <a:p>
            <a:pPr indent="450850" algn="just" defTabSz="914400">
              <a:lnSpc>
                <a:spcPct val="103750"/>
              </a:lnSpc>
              <a:spcBef>
                <a:spcPts val="800"/>
              </a:spcBef>
              <a:defRPr sz="1200">
                <a:latin typeface="Calibri"/>
                <a:ea typeface="Calibri"/>
                <a:cs typeface="Calibri"/>
                <a:sym typeface="Calibri"/>
              </a:defRPr>
            </a:pPr>
            <a:r>
              <a:t>FERPA standards are to be followed along with basic IT Database standards when it comes to updates. We also need to keep in mind the legal and ethical part and keep them aligned to database standards as well as it is highly important as the database evolves.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6498" y="11839048"/>
            <a:ext cx="21971003" cy="636979"/>
          </a:xfrm>
          <a:prstGeom prst="rect">
            <a:avLst/>
          </a:prstGeom>
        </p:spPr>
        <p:txBody>
          <a:bodyPr lIns="45719" tIns="45719" rIns="45719" bIns="45719" anchor="b"/>
          <a:lstStyle>
            <a:lvl1pPr marL="0" indent="0" defTabSz="825500">
              <a:lnSpc>
                <a:spcPct val="100000"/>
              </a:lnSpc>
              <a:spcBef>
                <a:spcPts val="0"/>
              </a:spcBef>
              <a:buSzTx/>
              <a:buNone/>
              <a:defRPr sz="3600" b="1"/>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6500" y="7196865"/>
            <a:ext cx="21971000"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xfrm>
            <a:off x="12007748" y="13080999"/>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7" name="Body Level One…"/>
          <p:cNvSpPr txBox="1">
            <a:spLocks noGrp="1"/>
          </p:cNvSpPr>
          <p:nvPr>
            <p:ph type="body" idx="1" hasCustomPrompt="1"/>
          </p:nvPr>
        </p:nvSpPr>
        <p:spPr>
          <a:xfrm>
            <a:off x="1206500" y="935258"/>
            <a:ext cx="21971000" cy="7359063"/>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80825" y="10675453"/>
            <a:ext cx="201492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nchor="ct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862804876_960x639.jpg"/>
          <p:cNvSpPr>
            <a:spLocks noGrp="1"/>
          </p:cNvSpPr>
          <p:nvPr>
            <p:ph type="pic" sz="quarter" idx="21"/>
          </p:nvPr>
        </p:nvSpPr>
        <p:spPr>
          <a:xfrm>
            <a:off x="15430500" y="7085409"/>
            <a:ext cx="8128000" cy="5410201"/>
          </a:xfrm>
          <a:prstGeom prst="rect">
            <a:avLst/>
          </a:prstGeom>
        </p:spPr>
        <p:txBody>
          <a:bodyPr lIns="91439" tIns="45719" rIns="91439" bIns="45719">
            <a:noAutofit/>
          </a:bodyPr>
          <a:lstStyle/>
          <a:p>
            <a:endParaRPr/>
          </a:p>
        </p:txBody>
      </p:sp>
      <p:sp>
        <p:nvSpPr>
          <p:cNvPr id="125" name="824910546_2681x1332.jpg"/>
          <p:cNvSpPr>
            <a:spLocks noGrp="1"/>
          </p:cNvSpPr>
          <p:nvPr>
            <p:ph type="pic" idx="22"/>
          </p:nvPr>
        </p:nvSpPr>
        <p:spPr>
          <a:xfrm>
            <a:off x="-2933700" y="1270000"/>
            <a:ext cx="22699133" cy="11277600"/>
          </a:xfrm>
          <a:prstGeom prst="rect">
            <a:avLst/>
          </a:prstGeom>
        </p:spPr>
        <p:txBody>
          <a:bodyPr lIns="91439" tIns="45719" rIns="91439" bIns="45719">
            <a:noAutofit/>
          </a:bodyPr>
          <a:lstStyle/>
          <a:p>
            <a:endParaRPr/>
          </a:p>
        </p:txBody>
      </p:sp>
      <p:sp>
        <p:nvSpPr>
          <p:cNvPr id="126" name="575395635_960x639.jpg"/>
          <p:cNvSpPr>
            <a:spLocks noGrp="1"/>
          </p:cNvSpPr>
          <p:nvPr>
            <p:ph type="pic" sz="quarter" idx="23"/>
          </p:nvPr>
        </p:nvSpPr>
        <p:spPr>
          <a:xfrm>
            <a:off x="15430500" y="1270000"/>
            <a:ext cx="8128000" cy="54102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1511300" y="-3721100"/>
            <a:ext cx="28511500" cy="19030242"/>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OBJECT">
    <p:bg>
      <p:bgPr>
        <a:solidFill>
          <a:srgbClr val="FFFFFF"/>
        </a:solidFill>
        <a:effectLst/>
      </p:bgPr>
    </p:bg>
    <p:spTree>
      <p:nvGrpSpPr>
        <p:cNvPr id="1" name=""/>
        <p:cNvGrpSpPr/>
        <p:nvPr/>
      </p:nvGrpSpPr>
      <p:grpSpPr>
        <a:xfrm>
          <a:off x="0" y="0"/>
          <a:ext cx="0" cy="0"/>
          <a:chOff x="0" y="0"/>
          <a:chExt cx="0" cy="0"/>
        </a:xfrm>
      </p:grpSpPr>
      <p:grpSp>
        <p:nvGrpSpPr>
          <p:cNvPr id="206" name="Google Shape;6;p2"/>
          <p:cNvGrpSpPr/>
          <p:nvPr/>
        </p:nvGrpSpPr>
        <p:grpSpPr>
          <a:xfrm>
            <a:off x="22215543" y="111155"/>
            <a:ext cx="960898" cy="13539437"/>
            <a:chOff x="0" y="0"/>
            <a:chExt cx="960896" cy="13539436"/>
          </a:xfrm>
        </p:grpSpPr>
        <p:sp>
          <p:nvSpPr>
            <p:cNvPr id="149" name="Google Shape;7;p2"/>
            <p:cNvSpPr/>
            <p:nvPr/>
          </p:nvSpPr>
          <p:spPr>
            <a:xfrm rot="5400000">
              <a:off x="65774" y="13385452"/>
              <a:ext cx="172097" cy="135871"/>
            </a:xfrm>
            <a:custGeom>
              <a:avLst/>
              <a:gdLst/>
              <a:ahLst/>
              <a:cxnLst>
                <a:cxn ang="0">
                  <a:pos x="wd2" y="hd2"/>
                </a:cxn>
                <a:cxn ang="5400000">
                  <a:pos x="wd2" y="hd2"/>
                </a:cxn>
                <a:cxn ang="10800000">
                  <a:pos x="wd2" y="hd2"/>
                </a:cxn>
                <a:cxn ang="16200000">
                  <a:pos x="wd2" y="hd2"/>
                </a:cxn>
              </a:cxnLst>
              <a:rect l="0" t="0" r="r" b="b"/>
              <a:pathLst>
                <a:path w="14172" h="16650" extrusionOk="0">
                  <a:moveTo>
                    <a:pt x="7093" y="0"/>
                  </a:moveTo>
                  <a:cubicBezTo>
                    <a:pt x="11413" y="0"/>
                    <a:pt x="14653" y="7448"/>
                    <a:pt x="14113" y="14897"/>
                  </a:cubicBezTo>
                  <a:cubicBezTo>
                    <a:pt x="2233" y="21600"/>
                    <a:pt x="-6947" y="7448"/>
                    <a:pt x="7093"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50" name="Google Shape;8;p2"/>
            <p:cNvSpPr/>
            <p:nvPr/>
          </p:nvSpPr>
          <p:spPr>
            <a:xfrm rot="5400000">
              <a:off x="800240" y="44140"/>
              <a:ext cx="166435" cy="154880"/>
            </a:xfrm>
            <a:custGeom>
              <a:avLst/>
              <a:gdLst/>
              <a:ahLst/>
              <a:cxnLst>
                <a:cxn ang="0">
                  <a:pos x="wd2" y="hd2"/>
                </a:cxn>
                <a:cxn ang="5400000">
                  <a:pos x="wd2" y="hd2"/>
                </a:cxn>
                <a:cxn ang="10800000">
                  <a:pos x="wd2" y="hd2"/>
                </a:cxn>
                <a:cxn ang="16200000">
                  <a:pos x="wd2" y="hd2"/>
                </a:cxn>
              </a:cxnLst>
              <a:rect l="0" t="0" r="r" b="b"/>
              <a:pathLst>
                <a:path w="13003" h="18980" extrusionOk="0">
                  <a:moveTo>
                    <a:pt x="7876" y="0"/>
                  </a:moveTo>
                  <a:cubicBezTo>
                    <a:pt x="18162" y="5214"/>
                    <a:pt x="10962" y="21600"/>
                    <a:pt x="3762" y="18621"/>
                  </a:cubicBezTo>
                  <a:cubicBezTo>
                    <a:pt x="-3438" y="13407"/>
                    <a:pt x="676" y="745"/>
                    <a:pt x="7876"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51" name="Google Shape;9;p2"/>
            <p:cNvSpPr/>
            <p:nvPr/>
          </p:nvSpPr>
          <p:spPr>
            <a:xfrm rot="5400000">
              <a:off x="785062" y="1061932"/>
              <a:ext cx="157458" cy="145253"/>
            </a:xfrm>
            <a:custGeom>
              <a:avLst/>
              <a:gdLst/>
              <a:ahLst/>
              <a:cxnLst>
                <a:cxn ang="0">
                  <a:pos x="wd2" y="hd2"/>
                </a:cxn>
                <a:cxn ang="5400000">
                  <a:pos x="wd2" y="hd2"/>
                </a:cxn>
                <a:cxn ang="10800000">
                  <a:pos x="wd2" y="hd2"/>
                </a:cxn>
                <a:cxn ang="16200000">
                  <a:pos x="wd2" y="hd2"/>
                </a:cxn>
              </a:cxnLst>
              <a:rect l="0" t="0" r="r" b="b"/>
              <a:pathLst>
                <a:path w="14007" h="21600" extrusionOk="0">
                  <a:moveTo>
                    <a:pt x="6517" y="0"/>
                  </a:moveTo>
                  <a:cubicBezTo>
                    <a:pt x="18776" y="5400"/>
                    <a:pt x="14690" y="18000"/>
                    <a:pt x="3598" y="21600"/>
                  </a:cubicBezTo>
                  <a:cubicBezTo>
                    <a:pt x="-2824" y="15300"/>
                    <a:pt x="95" y="2700"/>
                    <a:pt x="6517"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52" name="Google Shape;10;p2"/>
            <p:cNvSpPr/>
            <p:nvPr/>
          </p:nvSpPr>
          <p:spPr>
            <a:xfrm rot="5400000">
              <a:off x="785668" y="549848"/>
              <a:ext cx="174973" cy="128078"/>
            </a:xfrm>
            <a:custGeom>
              <a:avLst/>
              <a:gdLst/>
              <a:ahLst/>
              <a:cxnLst>
                <a:cxn ang="0">
                  <a:pos x="wd2" y="hd2"/>
                </a:cxn>
                <a:cxn ang="5400000">
                  <a:pos x="wd2" y="hd2"/>
                </a:cxn>
                <a:cxn ang="10800000">
                  <a:pos x="wd2" y="hd2"/>
                </a:cxn>
                <a:cxn ang="16200000">
                  <a:pos x="wd2" y="hd2"/>
                </a:cxn>
              </a:cxnLst>
              <a:rect l="0" t="0" r="r" b="b"/>
              <a:pathLst>
                <a:path w="13670" h="17657" extrusionOk="0">
                  <a:moveTo>
                    <a:pt x="982" y="1042"/>
                  </a:moveTo>
                  <a:cubicBezTo>
                    <a:pt x="10753" y="-3943"/>
                    <a:pt x="19496" y="10180"/>
                    <a:pt x="8696" y="17657"/>
                  </a:cubicBezTo>
                  <a:cubicBezTo>
                    <a:pt x="2525" y="17657"/>
                    <a:pt x="-2104" y="9349"/>
                    <a:pt x="982" y="1042"/>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53" name="Google Shape;11;p2"/>
            <p:cNvSpPr/>
            <p:nvPr/>
          </p:nvSpPr>
          <p:spPr>
            <a:xfrm rot="5400000">
              <a:off x="642121" y="3918479"/>
              <a:ext cx="165429" cy="138725"/>
            </a:xfrm>
            <a:custGeom>
              <a:avLst/>
              <a:gdLst/>
              <a:ahLst/>
              <a:cxnLst>
                <a:cxn ang="0">
                  <a:pos x="wd2" y="hd2"/>
                </a:cxn>
                <a:cxn ang="5400000">
                  <a:pos x="wd2" y="hd2"/>
                </a:cxn>
                <a:cxn ang="10800000">
                  <a:pos x="wd2" y="hd2"/>
                </a:cxn>
                <a:cxn ang="16200000">
                  <a:pos x="wd2" y="hd2"/>
                </a:cxn>
              </a:cxnLst>
              <a:rect l="0" t="0" r="r" b="b"/>
              <a:pathLst>
                <a:path w="14299" h="21600" extrusionOk="0">
                  <a:moveTo>
                    <a:pt x="6632" y="0"/>
                  </a:moveTo>
                  <a:cubicBezTo>
                    <a:pt x="19137" y="7513"/>
                    <a:pt x="15158" y="16904"/>
                    <a:pt x="3221" y="21600"/>
                  </a:cubicBezTo>
                  <a:cubicBezTo>
                    <a:pt x="-2463" y="15026"/>
                    <a:pt x="-189" y="2817"/>
                    <a:pt x="6632"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54" name="Google Shape;12;p2"/>
            <p:cNvSpPr/>
            <p:nvPr/>
          </p:nvSpPr>
          <p:spPr>
            <a:xfrm rot="5400000">
              <a:off x="652398" y="4437919"/>
              <a:ext cx="179624" cy="156679"/>
            </a:xfrm>
            <a:custGeom>
              <a:avLst/>
              <a:gdLst/>
              <a:ahLst/>
              <a:cxnLst>
                <a:cxn ang="0">
                  <a:pos x="wd2" y="hd2"/>
                </a:cxn>
                <a:cxn ang="5400000">
                  <a:pos x="wd2" y="hd2"/>
                </a:cxn>
                <a:cxn ang="10800000">
                  <a:pos x="wd2" y="hd2"/>
                </a:cxn>
                <a:cxn ang="16200000">
                  <a:pos x="wd2" y="hd2"/>
                </a:cxn>
              </a:cxnLst>
              <a:rect l="0" t="0" r="r" b="b"/>
              <a:pathLst>
                <a:path w="15097" h="21600" extrusionOk="0">
                  <a:moveTo>
                    <a:pt x="9685" y="0"/>
                  </a:moveTo>
                  <a:cubicBezTo>
                    <a:pt x="17993" y="2492"/>
                    <a:pt x="16331" y="21600"/>
                    <a:pt x="7470" y="21600"/>
                  </a:cubicBezTo>
                  <a:cubicBezTo>
                    <a:pt x="-3607" y="14954"/>
                    <a:pt x="-1945" y="2492"/>
                    <a:pt x="9685"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55" name="Google Shape;13;p2"/>
            <p:cNvSpPr/>
            <p:nvPr/>
          </p:nvSpPr>
          <p:spPr>
            <a:xfrm rot="5400000">
              <a:off x="723184" y="2035352"/>
              <a:ext cx="180484" cy="148059"/>
            </a:xfrm>
            <a:custGeom>
              <a:avLst/>
              <a:gdLst/>
              <a:ahLst/>
              <a:cxnLst>
                <a:cxn ang="0">
                  <a:pos x="wd2" y="hd2"/>
                </a:cxn>
                <a:cxn ang="5400000">
                  <a:pos x="wd2" y="hd2"/>
                </a:cxn>
                <a:cxn ang="10800000">
                  <a:pos x="wd2" y="hd2"/>
                </a:cxn>
                <a:cxn ang="16200000">
                  <a:pos x="wd2" y="hd2"/>
                </a:cxn>
              </a:cxnLst>
              <a:rect l="0" t="0" r="r" b="b"/>
              <a:pathLst>
                <a:path w="12939" h="16062" extrusionOk="0">
                  <a:moveTo>
                    <a:pt x="6309" y="0"/>
                  </a:moveTo>
                  <a:cubicBezTo>
                    <a:pt x="7717" y="0"/>
                    <a:pt x="15700" y="10473"/>
                    <a:pt x="11943" y="14400"/>
                  </a:cubicBezTo>
                  <a:cubicBezTo>
                    <a:pt x="1613" y="21600"/>
                    <a:pt x="-5900" y="3273"/>
                    <a:pt x="6309"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56" name="Google Shape;14;p2"/>
            <p:cNvSpPr/>
            <p:nvPr/>
          </p:nvSpPr>
          <p:spPr>
            <a:xfrm rot="5400000">
              <a:off x="730472" y="1559417"/>
              <a:ext cx="170077" cy="130833"/>
            </a:xfrm>
            <a:custGeom>
              <a:avLst/>
              <a:gdLst/>
              <a:ahLst/>
              <a:cxnLst>
                <a:cxn ang="0">
                  <a:pos x="wd2" y="hd2"/>
                </a:cxn>
                <a:cxn ang="5400000">
                  <a:pos x="wd2" y="hd2"/>
                </a:cxn>
                <a:cxn ang="10800000">
                  <a:pos x="wd2" y="hd2"/>
                </a:cxn>
                <a:cxn ang="16200000">
                  <a:pos x="wd2" y="hd2"/>
                </a:cxn>
              </a:cxnLst>
              <a:rect l="0" t="0" r="r" b="b"/>
              <a:pathLst>
                <a:path w="13637" h="17315" extrusionOk="0">
                  <a:moveTo>
                    <a:pt x="7597" y="0"/>
                  </a:moveTo>
                  <a:cubicBezTo>
                    <a:pt x="19187" y="8000"/>
                    <a:pt x="12338" y="21600"/>
                    <a:pt x="1802" y="16000"/>
                  </a:cubicBezTo>
                  <a:cubicBezTo>
                    <a:pt x="-2413" y="6400"/>
                    <a:pt x="1275" y="1600"/>
                    <a:pt x="7597"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57" name="Google Shape;15;p2"/>
            <p:cNvSpPr/>
            <p:nvPr/>
          </p:nvSpPr>
          <p:spPr>
            <a:xfrm rot="5400000">
              <a:off x="680413" y="2537342"/>
              <a:ext cx="178383" cy="150836"/>
            </a:xfrm>
            <a:custGeom>
              <a:avLst/>
              <a:gdLst/>
              <a:ahLst/>
              <a:cxnLst>
                <a:cxn ang="0">
                  <a:pos x="wd2" y="hd2"/>
                </a:cxn>
                <a:cxn ang="5400000">
                  <a:pos x="wd2" y="hd2"/>
                </a:cxn>
                <a:cxn ang="10800000">
                  <a:pos x="wd2" y="hd2"/>
                </a:cxn>
                <a:cxn ang="16200000">
                  <a:pos x="wd2" y="hd2"/>
                </a:cxn>
              </a:cxnLst>
              <a:rect l="0" t="0" r="r" b="b"/>
              <a:pathLst>
                <a:path w="15097" h="20794" extrusionOk="0">
                  <a:moveTo>
                    <a:pt x="9685" y="0"/>
                  </a:moveTo>
                  <a:cubicBezTo>
                    <a:pt x="17993" y="1662"/>
                    <a:pt x="16331" y="21600"/>
                    <a:pt x="7470" y="20769"/>
                  </a:cubicBezTo>
                  <a:cubicBezTo>
                    <a:pt x="-3607" y="14954"/>
                    <a:pt x="-1945" y="2492"/>
                    <a:pt x="9685"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58" name="Google Shape;16;p2"/>
            <p:cNvSpPr/>
            <p:nvPr/>
          </p:nvSpPr>
          <p:spPr>
            <a:xfrm rot="5400000">
              <a:off x="660944" y="3470761"/>
              <a:ext cx="170452" cy="156447"/>
            </a:xfrm>
            <a:custGeom>
              <a:avLst/>
              <a:gdLst/>
              <a:ahLst/>
              <a:cxnLst>
                <a:cxn ang="0">
                  <a:pos x="wd2" y="hd2"/>
                </a:cxn>
                <a:cxn ang="5400000">
                  <a:pos x="wd2" y="hd2"/>
                </a:cxn>
                <a:cxn ang="10800000">
                  <a:pos x="wd2" y="hd2"/>
                </a:cxn>
                <a:cxn ang="16200000">
                  <a:pos x="wd2" y="hd2"/>
                </a:cxn>
              </a:cxnLst>
              <a:rect l="0" t="0" r="r" b="b"/>
              <a:pathLst>
                <a:path w="14036" h="18005" extrusionOk="0">
                  <a:moveTo>
                    <a:pt x="7323" y="0"/>
                  </a:moveTo>
                  <a:cubicBezTo>
                    <a:pt x="16503" y="2090"/>
                    <a:pt x="17043" y="21600"/>
                    <a:pt x="4083" y="17419"/>
                  </a:cubicBezTo>
                  <a:cubicBezTo>
                    <a:pt x="-4557" y="4877"/>
                    <a:pt x="2463" y="2787"/>
                    <a:pt x="7323"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59" name="Google Shape;17;p2"/>
            <p:cNvSpPr/>
            <p:nvPr/>
          </p:nvSpPr>
          <p:spPr>
            <a:xfrm rot="5400000">
              <a:off x="638581" y="2944630"/>
              <a:ext cx="166444" cy="138725"/>
            </a:xfrm>
            <a:custGeom>
              <a:avLst/>
              <a:gdLst/>
              <a:ahLst/>
              <a:cxnLst>
                <a:cxn ang="0">
                  <a:pos x="wd2" y="hd2"/>
                </a:cxn>
                <a:cxn ang="5400000">
                  <a:pos x="wd2" y="hd2"/>
                </a:cxn>
                <a:cxn ang="10800000">
                  <a:pos x="wd2" y="hd2"/>
                </a:cxn>
                <a:cxn ang="16200000">
                  <a:pos x="wd2" y="hd2"/>
                </a:cxn>
              </a:cxnLst>
              <a:rect l="0" t="0" r="r" b="b"/>
              <a:pathLst>
                <a:path w="14087" h="21600" extrusionOk="0">
                  <a:moveTo>
                    <a:pt x="6341" y="0"/>
                  </a:moveTo>
                  <a:cubicBezTo>
                    <a:pt x="19079" y="6574"/>
                    <a:pt x="14648" y="15965"/>
                    <a:pt x="3571" y="21600"/>
                  </a:cubicBezTo>
                  <a:cubicBezTo>
                    <a:pt x="-2521" y="15026"/>
                    <a:pt x="-306" y="1878"/>
                    <a:pt x="6341"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60" name="Google Shape;18;p2"/>
            <p:cNvSpPr/>
            <p:nvPr/>
          </p:nvSpPr>
          <p:spPr>
            <a:xfrm rot="5400000">
              <a:off x="741742" y="2038449"/>
              <a:ext cx="25401" cy="25401"/>
            </a:xfrm>
            <a:custGeom>
              <a:avLst/>
              <a:gdLst/>
              <a:ahLst/>
              <a:cxnLst>
                <a:cxn ang="0">
                  <a:pos x="wd2" y="hd2"/>
                </a:cxn>
                <a:cxn ang="5400000">
                  <a:pos x="wd2" y="hd2"/>
                </a:cxn>
                <a:cxn ang="10800000">
                  <a:pos x="wd2" y="hd2"/>
                </a:cxn>
                <a:cxn ang="16200000">
                  <a:pos x="wd2" y="hd2"/>
                </a:cxn>
              </a:cxnLst>
              <a:rect l="0" t="0" r="r" b="b"/>
              <a:pathLst>
                <a:path w="13165" h="21600" extrusionOk="0">
                  <a:moveTo>
                    <a:pt x="2982" y="0"/>
                  </a:moveTo>
                  <a:cubicBezTo>
                    <a:pt x="10182" y="10800"/>
                    <a:pt x="17382" y="21600"/>
                    <a:pt x="10182" y="21600"/>
                  </a:cubicBezTo>
                  <a:cubicBezTo>
                    <a:pt x="2982" y="21600"/>
                    <a:pt x="-4218" y="10800"/>
                    <a:pt x="2982"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61" name="Google Shape;19;p2"/>
            <p:cNvSpPr/>
            <p:nvPr/>
          </p:nvSpPr>
          <p:spPr>
            <a:xfrm rot="5400000">
              <a:off x="225111" y="1620938"/>
              <a:ext cx="182254" cy="150151"/>
            </a:xfrm>
            <a:custGeom>
              <a:avLst/>
              <a:gdLst/>
              <a:ahLst/>
              <a:cxnLst>
                <a:cxn ang="0">
                  <a:pos x="wd2" y="hd2"/>
                </a:cxn>
                <a:cxn ang="5400000">
                  <a:pos x="wd2" y="hd2"/>
                </a:cxn>
                <a:cxn ang="10800000">
                  <a:pos x="wd2" y="hd2"/>
                </a:cxn>
                <a:cxn ang="16200000">
                  <a:pos x="wd2" y="hd2"/>
                </a:cxn>
              </a:cxnLst>
              <a:rect l="0" t="0" r="r" b="b"/>
              <a:pathLst>
                <a:path w="13711" h="21600" extrusionOk="0">
                  <a:moveTo>
                    <a:pt x="8983" y="0"/>
                  </a:moveTo>
                  <a:cubicBezTo>
                    <a:pt x="16838" y="1728"/>
                    <a:pt x="13893" y="19008"/>
                    <a:pt x="7511" y="21600"/>
                  </a:cubicBezTo>
                  <a:cubicBezTo>
                    <a:pt x="-4762" y="21600"/>
                    <a:pt x="-344" y="4320"/>
                    <a:pt x="8983"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62" name="Google Shape;20;p2"/>
            <p:cNvSpPr/>
            <p:nvPr/>
          </p:nvSpPr>
          <p:spPr>
            <a:xfrm rot="5400000">
              <a:off x="174487" y="1963474"/>
              <a:ext cx="168373" cy="131449"/>
            </a:xfrm>
            <a:custGeom>
              <a:avLst/>
              <a:gdLst/>
              <a:ahLst/>
              <a:cxnLst>
                <a:cxn ang="0">
                  <a:pos x="wd2" y="hd2"/>
                </a:cxn>
                <a:cxn ang="5400000">
                  <a:pos x="wd2" y="hd2"/>
                </a:cxn>
                <a:cxn ang="10800000">
                  <a:pos x="wd2" y="hd2"/>
                </a:cxn>
                <a:cxn ang="16200000">
                  <a:pos x="wd2" y="hd2"/>
                </a:cxn>
              </a:cxnLst>
              <a:rect l="0" t="0" r="r" b="b"/>
              <a:pathLst>
                <a:path w="15785" h="15673" extrusionOk="0">
                  <a:moveTo>
                    <a:pt x="6970" y="0"/>
                  </a:moveTo>
                  <a:cubicBezTo>
                    <a:pt x="11290" y="0"/>
                    <a:pt x="16844" y="5760"/>
                    <a:pt x="15610" y="10800"/>
                  </a:cubicBezTo>
                  <a:cubicBezTo>
                    <a:pt x="13758" y="8640"/>
                    <a:pt x="11907" y="12240"/>
                    <a:pt x="10673" y="13680"/>
                  </a:cubicBezTo>
                  <a:cubicBezTo>
                    <a:pt x="-436" y="21600"/>
                    <a:pt x="-4756" y="3600"/>
                    <a:pt x="6970"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63" name="Google Shape;21;p2"/>
            <p:cNvSpPr/>
            <p:nvPr/>
          </p:nvSpPr>
          <p:spPr>
            <a:xfrm rot="5400000">
              <a:off x="149423" y="795879"/>
              <a:ext cx="163902" cy="163207"/>
            </a:xfrm>
            <a:custGeom>
              <a:avLst/>
              <a:gdLst/>
              <a:ahLst/>
              <a:cxnLst>
                <a:cxn ang="0">
                  <a:pos x="wd2" y="hd2"/>
                </a:cxn>
                <a:cxn ang="5400000">
                  <a:pos x="wd2" y="hd2"/>
                </a:cxn>
                <a:cxn ang="10800000">
                  <a:pos x="wd2" y="hd2"/>
                </a:cxn>
                <a:cxn ang="16200000">
                  <a:pos x="wd2" y="hd2"/>
                </a:cxn>
              </a:cxnLst>
              <a:rect l="0" t="0" r="r" b="b"/>
              <a:pathLst>
                <a:path w="14907" h="21600" extrusionOk="0">
                  <a:moveTo>
                    <a:pt x="8722" y="0"/>
                  </a:moveTo>
                  <a:cubicBezTo>
                    <a:pt x="15922" y="2400"/>
                    <a:pt x="17722" y="18400"/>
                    <a:pt x="9322" y="21600"/>
                  </a:cubicBezTo>
                  <a:cubicBezTo>
                    <a:pt x="-2078" y="20000"/>
                    <a:pt x="-3878" y="800"/>
                    <a:pt x="8722"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64" name="Google Shape;22;p2"/>
            <p:cNvSpPr/>
            <p:nvPr/>
          </p:nvSpPr>
          <p:spPr>
            <a:xfrm rot="5400000">
              <a:off x="133205" y="2400656"/>
              <a:ext cx="178384" cy="158309"/>
            </a:xfrm>
            <a:custGeom>
              <a:avLst/>
              <a:gdLst/>
              <a:ahLst/>
              <a:cxnLst>
                <a:cxn ang="0">
                  <a:pos x="wd2" y="hd2"/>
                </a:cxn>
                <a:cxn ang="5400000">
                  <a:pos x="wd2" y="hd2"/>
                </a:cxn>
                <a:cxn ang="10800000">
                  <a:pos x="wd2" y="hd2"/>
                </a:cxn>
                <a:cxn ang="16200000">
                  <a:pos x="wd2" y="hd2"/>
                </a:cxn>
              </a:cxnLst>
              <a:rect l="0" t="0" r="r" b="b"/>
              <a:pathLst>
                <a:path w="15097" h="21600" extrusionOk="0">
                  <a:moveTo>
                    <a:pt x="9685" y="0"/>
                  </a:moveTo>
                  <a:cubicBezTo>
                    <a:pt x="17993" y="2492"/>
                    <a:pt x="16331" y="21600"/>
                    <a:pt x="7470" y="21600"/>
                  </a:cubicBezTo>
                  <a:cubicBezTo>
                    <a:pt x="-3607" y="14954"/>
                    <a:pt x="-1945" y="2492"/>
                    <a:pt x="9685"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65" name="Google Shape;23;p2"/>
            <p:cNvSpPr/>
            <p:nvPr/>
          </p:nvSpPr>
          <p:spPr>
            <a:xfrm rot="5400000">
              <a:off x="141567" y="1197587"/>
              <a:ext cx="167511" cy="140669"/>
            </a:xfrm>
            <a:custGeom>
              <a:avLst/>
              <a:gdLst/>
              <a:ahLst/>
              <a:cxnLst>
                <a:cxn ang="0">
                  <a:pos x="wd2" y="hd2"/>
                </a:cxn>
                <a:cxn ang="5400000">
                  <a:pos x="wd2" y="hd2"/>
                </a:cxn>
                <a:cxn ang="10800000">
                  <a:pos x="wd2" y="hd2"/>
                </a:cxn>
                <a:cxn ang="16200000">
                  <a:pos x="wd2" y="hd2"/>
                </a:cxn>
              </a:cxnLst>
              <a:rect l="0" t="0" r="r" b="b"/>
              <a:pathLst>
                <a:path w="13431" h="14432" extrusionOk="0">
                  <a:moveTo>
                    <a:pt x="7030" y="127"/>
                  </a:moveTo>
                  <a:cubicBezTo>
                    <a:pt x="11772" y="-1107"/>
                    <a:pt x="13879" y="6916"/>
                    <a:pt x="13352" y="11853"/>
                  </a:cubicBezTo>
                  <a:cubicBezTo>
                    <a:pt x="3869" y="20493"/>
                    <a:pt x="-7721" y="5064"/>
                    <a:pt x="7030" y="127"/>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66" name="Google Shape;24;p2"/>
            <p:cNvSpPr/>
            <p:nvPr/>
          </p:nvSpPr>
          <p:spPr>
            <a:xfrm rot="5400000">
              <a:off x="136945" y="2827780"/>
              <a:ext cx="177433" cy="138725"/>
            </a:xfrm>
            <a:custGeom>
              <a:avLst/>
              <a:gdLst/>
              <a:ahLst/>
              <a:cxnLst>
                <a:cxn ang="0">
                  <a:pos x="wd2" y="hd2"/>
                </a:cxn>
                <a:cxn ang="5400000">
                  <a:pos x="wd2" y="hd2"/>
                </a:cxn>
                <a:cxn ang="10800000">
                  <a:pos x="wd2" y="hd2"/>
                </a:cxn>
                <a:cxn ang="16200000">
                  <a:pos x="wd2" y="hd2"/>
                </a:cxn>
              </a:cxnLst>
              <a:rect l="0" t="0" r="r" b="b"/>
              <a:pathLst>
                <a:path w="14611" h="21600" extrusionOk="0">
                  <a:moveTo>
                    <a:pt x="8467" y="0"/>
                  </a:moveTo>
                  <a:cubicBezTo>
                    <a:pt x="17107" y="0"/>
                    <a:pt x="16027" y="18783"/>
                    <a:pt x="9007" y="21600"/>
                  </a:cubicBezTo>
                  <a:cubicBezTo>
                    <a:pt x="-4493" y="20661"/>
                    <a:pt x="-1253" y="2817"/>
                    <a:pt x="8467"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67" name="Google Shape;25;p2"/>
            <p:cNvSpPr/>
            <p:nvPr/>
          </p:nvSpPr>
          <p:spPr>
            <a:xfrm rot="5400000">
              <a:off x="30248" y="4568495"/>
              <a:ext cx="171748" cy="145253"/>
            </a:xfrm>
            <a:custGeom>
              <a:avLst/>
              <a:gdLst/>
              <a:ahLst/>
              <a:cxnLst>
                <a:cxn ang="0">
                  <a:pos x="wd2" y="hd2"/>
                </a:cxn>
                <a:cxn ang="5400000">
                  <a:pos x="wd2" y="hd2"/>
                </a:cxn>
                <a:cxn ang="10800000">
                  <a:pos x="wd2" y="hd2"/>
                </a:cxn>
                <a:cxn ang="16200000">
                  <a:pos x="wd2" y="hd2"/>
                </a:cxn>
              </a:cxnLst>
              <a:rect l="0" t="0" r="r" b="b"/>
              <a:pathLst>
                <a:path w="14435" h="21600" extrusionOk="0">
                  <a:moveTo>
                    <a:pt x="7291" y="0"/>
                  </a:moveTo>
                  <a:cubicBezTo>
                    <a:pt x="16152" y="0"/>
                    <a:pt x="17260" y="20700"/>
                    <a:pt x="7845" y="21600"/>
                  </a:cubicBezTo>
                  <a:cubicBezTo>
                    <a:pt x="-463" y="19800"/>
                    <a:pt x="-4340" y="4500"/>
                    <a:pt x="7291"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68" name="Google Shape;26;p2"/>
            <p:cNvSpPr/>
            <p:nvPr/>
          </p:nvSpPr>
          <p:spPr>
            <a:xfrm rot="5400000">
              <a:off x="130542" y="3299476"/>
              <a:ext cx="173697" cy="136256"/>
            </a:xfrm>
            <a:custGeom>
              <a:avLst/>
              <a:gdLst/>
              <a:ahLst/>
              <a:cxnLst>
                <a:cxn ang="0">
                  <a:pos x="wd2" y="hd2"/>
                </a:cxn>
                <a:cxn ang="5400000">
                  <a:pos x="wd2" y="hd2"/>
                </a:cxn>
                <a:cxn ang="10800000">
                  <a:pos x="wd2" y="hd2"/>
                </a:cxn>
                <a:cxn ang="16200000">
                  <a:pos x="wd2" y="hd2"/>
                </a:cxn>
              </a:cxnLst>
              <a:rect l="0" t="0" r="r" b="b"/>
              <a:pathLst>
                <a:path w="13314" h="15681" extrusionOk="0">
                  <a:moveTo>
                    <a:pt x="6460" y="245"/>
                  </a:moveTo>
                  <a:cubicBezTo>
                    <a:pt x="10478" y="-1845"/>
                    <a:pt x="14497" y="10000"/>
                    <a:pt x="12990" y="14181"/>
                  </a:cubicBezTo>
                  <a:cubicBezTo>
                    <a:pt x="3446" y="19755"/>
                    <a:pt x="-7103" y="8607"/>
                    <a:pt x="6460" y="245"/>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69" name="Google Shape;27;p2"/>
            <p:cNvSpPr/>
            <p:nvPr/>
          </p:nvSpPr>
          <p:spPr>
            <a:xfrm rot="5400000">
              <a:off x="68520" y="402608"/>
              <a:ext cx="162500" cy="156679"/>
            </a:xfrm>
            <a:custGeom>
              <a:avLst/>
              <a:gdLst/>
              <a:ahLst/>
              <a:cxnLst>
                <a:cxn ang="0">
                  <a:pos x="wd2" y="hd2"/>
                </a:cxn>
                <a:cxn ang="5400000">
                  <a:pos x="wd2" y="hd2"/>
                </a:cxn>
                <a:cxn ang="10800000">
                  <a:pos x="wd2" y="hd2"/>
                </a:cxn>
                <a:cxn ang="16200000">
                  <a:pos x="wd2" y="hd2"/>
                </a:cxn>
              </a:cxnLst>
              <a:rect l="0" t="0" r="r" b="b"/>
              <a:pathLst>
                <a:path w="14146" h="21600" extrusionOk="0">
                  <a:moveTo>
                    <a:pt x="8538" y="0"/>
                  </a:moveTo>
                  <a:cubicBezTo>
                    <a:pt x="17633" y="2492"/>
                    <a:pt x="14791" y="20769"/>
                    <a:pt x="6265" y="21600"/>
                  </a:cubicBezTo>
                  <a:cubicBezTo>
                    <a:pt x="-3967" y="16615"/>
                    <a:pt x="-556" y="2492"/>
                    <a:pt x="8538"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70" name="Google Shape;28;p2"/>
            <p:cNvSpPr/>
            <p:nvPr/>
          </p:nvSpPr>
          <p:spPr>
            <a:xfrm rot="5400000">
              <a:off x="58605" y="3706859"/>
              <a:ext cx="177433" cy="138725"/>
            </a:xfrm>
            <a:custGeom>
              <a:avLst/>
              <a:gdLst/>
              <a:ahLst/>
              <a:cxnLst>
                <a:cxn ang="0">
                  <a:pos x="wd2" y="hd2"/>
                </a:cxn>
                <a:cxn ang="5400000">
                  <a:pos x="wd2" y="hd2"/>
                </a:cxn>
                <a:cxn ang="10800000">
                  <a:pos x="wd2" y="hd2"/>
                </a:cxn>
                <a:cxn ang="16200000">
                  <a:pos x="wd2" y="hd2"/>
                </a:cxn>
              </a:cxnLst>
              <a:rect l="0" t="0" r="r" b="b"/>
              <a:pathLst>
                <a:path w="14611" h="21600" extrusionOk="0">
                  <a:moveTo>
                    <a:pt x="8467" y="0"/>
                  </a:moveTo>
                  <a:cubicBezTo>
                    <a:pt x="17107" y="0"/>
                    <a:pt x="16027" y="18783"/>
                    <a:pt x="9007" y="21600"/>
                  </a:cubicBezTo>
                  <a:cubicBezTo>
                    <a:pt x="-4493" y="20661"/>
                    <a:pt x="-1253" y="3757"/>
                    <a:pt x="8467"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71" name="Google Shape;29;p2"/>
            <p:cNvSpPr/>
            <p:nvPr/>
          </p:nvSpPr>
          <p:spPr>
            <a:xfrm rot="5400000">
              <a:off x="22208" y="4166818"/>
              <a:ext cx="177305" cy="139046"/>
            </a:xfrm>
            <a:custGeom>
              <a:avLst/>
              <a:gdLst/>
              <a:ahLst/>
              <a:cxnLst>
                <a:cxn ang="0">
                  <a:pos x="wd2" y="hd2"/>
                </a:cxn>
                <a:cxn ang="5400000">
                  <a:pos x="wd2" y="hd2"/>
                </a:cxn>
                <a:cxn ang="10800000">
                  <a:pos x="wd2" y="hd2"/>
                </a:cxn>
                <a:cxn ang="16200000">
                  <a:pos x="wd2" y="hd2"/>
                </a:cxn>
              </a:cxnLst>
              <a:rect l="0" t="0" r="r" b="b"/>
              <a:pathLst>
                <a:path w="13941" h="15084" extrusionOk="0">
                  <a:moveTo>
                    <a:pt x="11124" y="81"/>
                  </a:moveTo>
                  <a:cubicBezTo>
                    <a:pt x="19867" y="8590"/>
                    <a:pt x="5981" y="21026"/>
                    <a:pt x="324" y="11862"/>
                  </a:cubicBezTo>
                  <a:cubicBezTo>
                    <a:pt x="-1733" y="2699"/>
                    <a:pt x="6496" y="-574"/>
                    <a:pt x="11124" y="81"/>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72" name="Google Shape;30;p2"/>
            <p:cNvSpPr/>
            <p:nvPr/>
          </p:nvSpPr>
          <p:spPr>
            <a:xfrm rot="5400000">
              <a:off x="642502" y="5528174"/>
              <a:ext cx="164137" cy="157326"/>
            </a:xfrm>
            <a:custGeom>
              <a:avLst/>
              <a:gdLst/>
              <a:ahLst/>
              <a:cxnLst>
                <a:cxn ang="0">
                  <a:pos x="wd2" y="hd2"/>
                </a:cxn>
                <a:cxn ang="5400000">
                  <a:pos x="wd2" y="hd2"/>
                </a:cxn>
                <a:cxn ang="10800000">
                  <a:pos x="wd2" y="hd2"/>
                </a:cxn>
                <a:cxn ang="16200000">
                  <a:pos x="wd2" y="hd2"/>
                </a:cxn>
              </a:cxnLst>
              <a:rect l="0" t="0" r="r" b="b"/>
              <a:pathLst>
                <a:path w="14601" h="20822" extrusionOk="0">
                  <a:moveTo>
                    <a:pt x="8195" y="22"/>
                  </a:moveTo>
                  <a:cubicBezTo>
                    <a:pt x="14616" y="22"/>
                    <a:pt x="18119" y="18422"/>
                    <a:pt x="9362" y="20822"/>
                  </a:cubicBezTo>
                  <a:cubicBezTo>
                    <a:pt x="-2313" y="20822"/>
                    <a:pt x="-3481" y="-778"/>
                    <a:pt x="8195" y="22"/>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73" name="Google Shape;31;p2"/>
            <p:cNvSpPr/>
            <p:nvPr/>
          </p:nvSpPr>
          <p:spPr>
            <a:xfrm rot="5400000">
              <a:off x="599387" y="10064218"/>
              <a:ext cx="168449" cy="158014"/>
            </a:xfrm>
            <a:custGeom>
              <a:avLst/>
              <a:gdLst/>
              <a:ahLst/>
              <a:cxnLst>
                <a:cxn ang="0">
                  <a:pos x="wd2" y="hd2"/>
                </a:cxn>
                <a:cxn ang="5400000">
                  <a:pos x="wd2" y="hd2"/>
                </a:cxn>
                <a:cxn ang="10800000">
                  <a:pos x="wd2" y="hd2"/>
                </a:cxn>
                <a:cxn ang="16200000">
                  <a:pos x="wd2" y="hd2"/>
                </a:cxn>
              </a:cxnLst>
              <a:rect l="0" t="0" r="r" b="b"/>
              <a:pathLst>
                <a:path w="14664" h="19545" extrusionOk="0">
                  <a:moveTo>
                    <a:pt x="4161" y="179"/>
                  </a:moveTo>
                  <a:cubicBezTo>
                    <a:pt x="16666" y="-2055"/>
                    <a:pt x="18940" y="17311"/>
                    <a:pt x="5866" y="19545"/>
                  </a:cubicBezTo>
                  <a:cubicBezTo>
                    <a:pt x="-386" y="15076"/>
                    <a:pt x="-2660" y="4648"/>
                    <a:pt x="4161" y="179"/>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74" name="Google Shape;32;p2"/>
            <p:cNvSpPr/>
            <p:nvPr/>
          </p:nvSpPr>
          <p:spPr>
            <a:xfrm rot="5400000">
              <a:off x="600517" y="4954484"/>
              <a:ext cx="178663" cy="140089"/>
            </a:xfrm>
            <a:custGeom>
              <a:avLst/>
              <a:gdLst/>
              <a:ahLst/>
              <a:cxnLst>
                <a:cxn ang="0">
                  <a:pos x="wd2" y="hd2"/>
                </a:cxn>
                <a:cxn ang="5400000">
                  <a:pos x="wd2" y="hd2"/>
                </a:cxn>
                <a:cxn ang="10800000">
                  <a:pos x="wd2" y="hd2"/>
                </a:cxn>
                <a:cxn ang="16200000">
                  <a:pos x="wd2" y="hd2"/>
                </a:cxn>
              </a:cxnLst>
              <a:rect l="0" t="0" r="r" b="b"/>
              <a:pathLst>
                <a:path w="13958" h="15074" extrusionOk="0">
                  <a:moveTo>
                    <a:pt x="11141" y="71"/>
                  </a:moveTo>
                  <a:cubicBezTo>
                    <a:pt x="19884" y="8580"/>
                    <a:pt x="5998" y="21016"/>
                    <a:pt x="341" y="11852"/>
                  </a:cubicBezTo>
                  <a:cubicBezTo>
                    <a:pt x="-1716" y="3343"/>
                    <a:pt x="5998" y="-584"/>
                    <a:pt x="11141" y="71"/>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75" name="Google Shape;33;p2"/>
            <p:cNvSpPr/>
            <p:nvPr/>
          </p:nvSpPr>
          <p:spPr>
            <a:xfrm rot="5400000">
              <a:off x="652454" y="9420065"/>
              <a:ext cx="172098" cy="135871"/>
            </a:xfrm>
            <a:custGeom>
              <a:avLst/>
              <a:gdLst/>
              <a:ahLst/>
              <a:cxnLst>
                <a:cxn ang="0">
                  <a:pos x="wd2" y="hd2"/>
                </a:cxn>
                <a:cxn ang="5400000">
                  <a:pos x="wd2" y="hd2"/>
                </a:cxn>
                <a:cxn ang="10800000">
                  <a:pos x="wd2" y="hd2"/>
                </a:cxn>
                <a:cxn ang="16200000">
                  <a:pos x="wd2" y="hd2"/>
                </a:cxn>
              </a:cxnLst>
              <a:rect l="0" t="0" r="r" b="b"/>
              <a:pathLst>
                <a:path w="14172" h="16650" extrusionOk="0">
                  <a:moveTo>
                    <a:pt x="7093" y="0"/>
                  </a:moveTo>
                  <a:cubicBezTo>
                    <a:pt x="11413" y="0"/>
                    <a:pt x="14653" y="7448"/>
                    <a:pt x="14113" y="14897"/>
                  </a:cubicBezTo>
                  <a:cubicBezTo>
                    <a:pt x="2233" y="21600"/>
                    <a:pt x="-6947" y="7448"/>
                    <a:pt x="7093"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76" name="Google Shape;34;p2"/>
            <p:cNvSpPr/>
            <p:nvPr/>
          </p:nvSpPr>
          <p:spPr>
            <a:xfrm rot="5400000">
              <a:off x="632445" y="8818493"/>
              <a:ext cx="162847" cy="154325"/>
            </a:xfrm>
            <a:custGeom>
              <a:avLst/>
              <a:gdLst/>
              <a:ahLst/>
              <a:cxnLst>
                <a:cxn ang="0">
                  <a:pos x="wd2" y="hd2"/>
                </a:cxn>
                <a:cxn ang="5400000">
                  <a:pos x="wd2" y="hd2"/>
                </a:cxn>
                <a:cxn ang="10800000">
                  <a:pos x="wd2" y="hd2"/>
                </a:cxn>
                <a:cxn ang="16200000">
                  <a:pos x="wd2" y="hd2"/>
                </a:cxn>
              </a:cxnLst>
              <a:rect l="0" t="0" r="r" b="b"/>
              <a:pathLst>
                <a:path w="14486" h="18912" extrusionOk="0">
                  <a:moveTo>
                    <a:pt x="6252" y="291"/>
                  </a:moveTo>
                  <a:cubicBezTo>
                    <a:pt x="16176" y="-2688"/>
                    <a:pt x="17344" y="18167"/>
                    <a:pt x="8587" y="18912"/>
                  </a:cubicBezTo>
                  <a:cubicBezTo>
                    <a:pt x="-170" y="18167"/>
                    <a:pt x="-4256" y="7740"/>
                    <a:pt x="6252" y="291"/>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77" name="Google Shape;35;p2"/>
            <p:cNvSpPr/>
            <p:nvPr/>
          </p:nvSpPr>
          <p:spPr>
            <a:xfrm rot="5400000">
              <a:off x="611012" y="8359578"/>
              <a:ext cx="170692" cy="136962"/>
            </a:xfrm>
            <a:custGeom>
              <a:avLst/>
              <a:gdLst/>
              <a:ahLst/>
              <a:cxnLst>
                <a:cxn ang="0">
                  <a:pos x="wd2" y="hd2"/>
                </a:cxn>
                <a:cxn ang="5400000">
                  <a:pos x="wd2" y="hd2"/>
                </a:cxn>
                <a:cxn ang="10800000">
                  <a:pos x="wd2" y="hd2"/>
                </a:cxn>
                <a:cxn ang="16200000">
                  <a:pos x="wd2" y="hd2"/>
                </a:cxn>
              </a:cxnLst>
              <a:rect l="0" t="0" r="r" b="b"/>
              <a:pathLst>
                <a:path w="12841" h="14386" extrusionOk="0">
                  <a:moveTo>
                    <a:pt x="7224" y="37"/>
                  </a:moveTo>
                  <a:cubicBezTo>
                    <a:pt x="11151" y="-598"/>
                    <a:pt x="13606" y="7026"/>
                    <a:pt x="12624" y="11473"/>
                  </a:cubicBezTo>
                  <a:cubicBezTo>
                    <a:pt x="4279" y="21002"/>
                    <a:pt x="-7994" y="4484"/>
                    <a:pt x="7224" y="37"/>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78" name="Google Shape;36;p2"/>
            <p:cNvSpPr/>
            <p:nvPr/>
          </p:nvSpPr>
          <p:spPr>
            <a:xfrm rot="5400000">
              <a:off x="614138" y="7268991"/>
              <a:ext cx="168033" cy="131702"/>
            </a:xfrm>
            <a:custGeom>
              <a:avLst/>
              <a:gdLst/>
              <a:ahLst/>
              <a:cxnLst>
                <a:cxn ang="0">
                  <a:pos x="wd2" y="hd2"/>
                </a:cxn>
                <a:cxn ang="5400000">
                  <a:pos x="wd2" y="hd2"/>
                </a:cxn>
                <a:cxn ang="10800000">
                  <a:pos x="wd2" y="hd2"/>
                </a:cxn>
                <a:cxn ang="16200000">
                  <a:pos x="wd2" y="hd2"/>
                </a:cxn>
              </a:cxnLst>
              <a:rect l="0" t="0" r="r" b="b"/>
              <a:pathLst>
                <a:path w="13473" h="17430" extrusionOk="0">
                  <a:moveTo>
                    <a:pt x="9050" y="0"/>
                  </a:moveTo>
                  <a:cubicBezTo>
                    <a:pt x="19060" y="9600"/>
                    <a:pt x="10104" y="21600"/>
                    <a:pt x="1675" y="16000"/>
                  </a:cubicBezTo>
                  <a:cubicBezTo>
                    <a:pt x="-2540" y="5600"/>
                    <a:pt x="1675" y="0"/>
                    <a:pt x="9050"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79" name="Google Shape;37;p2"/>
            <p:cNvSpPr/>
            <p:nvPr/>
          </p:nvSpPr>
          <p:spPr>
            <a:xfrm rot="5400000">
              <a:off x="658376" y="6054374"/>
              <a:ext cx="173212" cy="138725"/>
            </a:xfrm>
            <a:custGeom>
              <a:avLst/>
              <a:gdLst/>
              <a:ahLst/>
              <a:cxnLst>
                <a:cxn ang="0">
                  <a:pos x="wd2" y="hd2"/>
                </a:cxn>
                <a:cxn ang="5400000">
                  <a:pos x="wd2" y="hd2"/>
                </a:cxn>
                <a:cxn ang="10800000">
                  <a:pos x="wd2" y="hd2"/>
                </a:cxn>
                <a:cxn ang="16200000">
                  <a:pos x="wd2" y="hd2"/>
                </a:cxn>
              </a:cxnLst>
              <a:rect l="0" t="0" r="r" b="b"/>
              <a:pathLst>
                <a:path w="14971" h="21600" extrusionOk="0">
                  <a:moveTo>
                    <a:pt x="10131" y="0"/>
                  </a:moveTo>
                  <a:cubicBezTo>
                    <a:pt x="16952" y="0"/>
                    <a:pt x="16384" y="18783"/>
                    <a:pt x="9563" y="21600"/>
                  </a:cubicBezTo>
                  <a:cubicBezTo>
                    <a:pt x="-4648" y="21600"/>
                    <a:pt x="-1806" y="939"/>
                    <a:pt x="10131"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80" name="Google Shape;38;p2"/>
            <p:cNvSpPr/>
            <p:nvPr/>
          </p:nvSpPr>
          <p:spPr>
            <a:xfrm rot="5400000">
              <a:off x="600465" y="6617422"/>
              <a:ext cx="173989" cy="128625"/>
            </a:xfrm>
            <a:custGeom>
              <a:avLst/>
              <a:gdLst/>
              <a:ahLst/>
              <a:cxnLst>
                <a:cxn ang="0">
                  <a:pos x="wd2" y="hd2"/>
                </a:cxn>
                <a:cxn ang="5400000">
                  <a:pos x="wd2" y="hd2"/>
                </a:cxn>
                <a:cxn ang="10800000">
                  <a:pos x="wd2" y="hd2"/>
                </a:cxn>
                <a:cxn ang="16200000">
                  <a:pos x="wd2" y="hd2"/>
                </a:cxn>
              </a:cxnLst>
              <a:rect l="0" t="0" r="r" b="b"/>
              <a:pathLst>
                <a:path w="13950" h="16369" extrusionOk="0">
                  <a:moveTo>
                    <a:pt x="6920" y="45"/>
                  </a:moveTo>
                  <a:cubicBezTo>
                    <a:pt x="11134" y="-726"/>
                    <a:pt x="14822" y="8531"/>
                    <a:pt x="13768" y="14703"/>
                  </a:cubicBezTo>
                  <a:cubicBezTo>
                    <a:pt x="2178" y="20874"/>
                    <a:pt x="-6778" y="8531"/>
                    <a:pt x="6920" y="45"/>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81" name="Google Shape;39;p2"/>
            <p:cNvSpPr/>
            <p:nvPr/>
          </p:nvSpPr>
          <p:spPr>
            <a:xfrm rot="5400000">
              <a:off x="595850" y="7848772"/>
              <a:ext cx="169252" cy="120047"/>
            </a:xfrm>
            <a:custGeom>
              <a:avLst/>
              <a:gdLst/>
              <a:ahLst/>
              <a:cxnLst>
                <a:cxn ang="0">
                  <a:pos x="wd2" y="hd2"/>
                </a:cxn>
                <a:cxn ang="5400000">
                  <a:pos x="wd2" y="hd2"/>
                </a:cxn>
                <a:cxn ang="10800000">
                  <a:pos x="wd2" y="hd2"/>
                </a:cxn>
                <a:cxn ang="16200000">
                  <a:pos x="wd2" y="hd2"/>
                </a:cxn>
              </a:cxnLst>
              <a:rect l="0" t="0" r="r" b="b"/>
              <a:pathLst>
                <a:path w="12733" h="13351" extrusionOk="0">
                  <a:moveTo>
                    <a:pt x="6768" y="57"/>
                  </a:moveTo>
                  <a:cubicBezTo>
                    <a:pt x="11186" y="-618"/>
                    <a:pt x="13150" y="4782"/>
                    <a:pt x="12659" y="9507"/>
                  </a:cubicBezTo>
                  <a:cubicBezTo>
                    <a:pt x="5786" y="20982"/>
                    <a:pt x="-8450" y="3432"/>
                    <a:pt x="6768" y="57"/>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82" name="Google Shape;40;p2"/>
            <p:cNvSpPr/>
            <p:nvPr/>
          </p:nvSpPr>
          <p:spPr>
            <a:xfrm rot="5400000">
              <a:off x="603861" y="10581215"/>
              <a:ext cx="132606" cy="138725"/>
            </a:xfrm>
            <a:custGeom>
              <a:avLst/>
              <a:gdLst/>
              <a:ahLst/>
              <a:cxnLst>
                <a:cxn ang="0">
                  <a:pos x="wd2" y="hd2"/>
                </a:cxn>
                <a:cxn ang="5400000">
                  <a:pos x="wd2" y="hd2"/>
                </a:cxn>
                <a:cxn ang="10800000">
                  <a:pos x="wd2" y="hd2"/>
                </a:cxn>
                <a:cxn ang="16200000">
                  <a:pos x="wd2" y="hd2"/>
                </a:cxn>
              </a:cxnLst>
              <a:rect l="0" t="0" r="r" b="b"/>
              <a:pathLst>
                <a:path w="15104" h="21600" extrusionOk="0">
                  <a:moveTo>
                    <a:pt x="6715" y="0"/>
                  </a:moveTo>
                  <a:cubicBezTo>
                    <a:pt x="17142" y="0"/>
                    <a:pt x="18632" y="20661"/>
                    <a:pt x="6715" y="21600"/>
                  </a:cubicBezTo>
                  <a:cubicBezTo>
                    <a:pt x="-1478" y="20661"/>
                    <a:pt x="-2968" y="1878"/>
                    <a:pt x="6715"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83" name="Google Shape;41;p2"/>
            <p:cNvSpPr/>
            <p:nvPr/>
          </p:nvSpPr>
          <p:spPr>
            <a:xfrm rot="5400000">
              <a:off x="549078" y="11217973"/>
              <a:ext cx="178604" cy="153330"/>
            </a:xfrm>
            <a:custGeom>
              <a:avLst/>
              <a:gdLst/>
              <a:ahLst/>
              <a:cxnLst>
                <a:cxn ang="0">
                  <a:pos x="wd2" y="hd2"/>
                </a:cxn>
                <a:cxn ang="5400000">
                  <a:pos x="wd2" y="hd2"/>
                </a:cxn>
                <a:cxn ang="10800000">
                  <a:pos x="wd2" y="hd2"/>
                </a:cxn>
                <a:cxn ang="16200000">
                  <a:pos x="wd2" y="hd2"/>
                </a:cxn>
              </a:cxnLst>
              <a:rect l="0" t="0" r="r" b="b"/>
              <a:pathLst>
                <a:path w="13690" h="16106" extrusionOk="0">
                  <a:moveTo>
                    <a:pt x="9187" y="0"/>
                  </a:moveTo>
                  <a:cubicBezTo>
                    <a:pt x="18731" y="1906"/>
                    <a:pt x="11196" y="21600"/>
                    <a:pt x="4164" y="14612"/>
                  </a:cubicBezTo>
                  <a:cubicBezTo>
                    <a:pt x="-2869" y="17788"/>
                    <a:pt x="-860" y="3176"/>
                    <a:pt x="9187"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84" name="Google Shape;42;p2"/>
            <p:cNvSpPr/>
            <p:nvPr/>
          </p:nvSpPr>
          <p:spPr>
            <a:xfrm rot="5400000">
              <a:off x="498402" y="12765683"/>
              <a:ext cx="169411" cy="156160"/>
            </a:xfrm>
            <a:custGeom>
              <a:avLst/>
              <a:gdLst/>
              <a:ahLst/>
              <a:cxnLst>
                <a:cxn ang="0">
                  <a:pos x="wd2" y="hd2"/>
                </a:cxn>
                <a:cxn ang="5400000">
                  <a:pos x="wd2" y="hd2"/>
                </a:cxn>
                <a:cxn ang="10800000">
                  <a:pos x="wd2" y="hd2"/>
                </a:cxn>
                <a:cxn ang="16200000">
                  <a:pos x="wd2" y="hd2"/>
                </a:cxn>
              </a:cxnLst>
              <a:rect l="0" t="0" r="r" b="b"/>
              <a:pathLst>
                <a:path w="13583" h="17972" extrusionOk="0">
                  <a:moveTo>
                    <a:pt x="7033" y="0"/>
                  </a:moveTo>
                  <a:cubicBezTo>
                    <a:pt x="15989" y="697"/>
                    <a:pt x="16516" y="21600"/>
                    <a:pt x="3872" y="17419"/>
                  </a:cubicBezTo>
                  <a:cubicBezTo>
                    <a:pt x="-5084" y="4877"/>
                    <a:pt x="3872" y="2787"/>
                    <a:pt x="7033"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85" name="Google Shape;43;p2"/>
            <p:cNvSpPr/>
            <p:nvPr/>
          </p:nvSpPr>
          <p:spPr>
            <a:xfrm rot="5400000">
              <a:off x="504756" y="11765782"/>
              <a:ext cx="146991" cy="140894"/>
            </a:xfrm>
            <a:custGeom>
              <a:avLst/>
              <a:gdLst/>
              <a:ahLst/>
              <a:cxnLst>
                <a:cxn ang="0">
                  <a:pos x="wd2" y="hd2"/>
                </a:cxn>
                <a:cxn ang="5400000">
                  <a:pos x="wd2" y="hd2"/>
                </a:cxn>
                <a:cxn ang="10800000">
                  <a:pos x="wd2" y="hd2"/>
                </a:cxn>
                <a:cxn ang="16200000">
                  <a:pos x="wd2" y="hd2"/>
                </a:cxn>
              </a:cxnLst>
              <a:rect l="0" t="0" r="r" b="b"/>
              <a:pathLst>
                <a:path w="13369" h="12599" extrusionOk="0">
                  <a:moveTo>
                    <a:pt x="2569" y="22"/>
                  </a:moveTo>
                  <a:cubicBezTo>
                    <a:pt x="14569" y="562"/>
                    <a:pt x="12769" y="-2138"/>
                    <a:pt x="13369" y="5962"/>
                  </a:cubicBezTo>
                  <a:cubicBezTo>
                    <a:pt x="13369" y="19462"/>
                    <a:pt x="-7031" y="9742"/>
                    <a:pt x="2569" y="22"/>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86" name="Google Shape;44;p2"/>
            <p:cNvSpPr/>
            <p:nvPr/>
          </p:nvSpPr>
          <p:spPr>
            <a:xfrm rot="5400000">
              <a:off x="538919" y="12267227"/>
              <a:ext cx="177433" cy="145253"/>
            </a:xfrm>
            <a:custGeom>
              <a:avLst/>
              <a:gdLst/>
              <a:ahLst/>
              <a:cxnLst>
                <a:cxn ang="0">
                  <a:pos x="wd2" y="hd2"/>
                </a:cxn>
                <a:cxn ang="5400000">
                  <a:pos x="wd2" y="hd2"/>
                </a:cxn>
                <a:cxn ang="10800000">
                  <a:pos x="wd2" y="hd2"/>
                </a:cxn>
                <a:cxn ang="16200000">
                  <a:pos x="wd2" y="hd2"/>
                </a:cxn>
              </a:cxnLst>
              <a:rect l="0" t="0" r="r" b="b"/>
              <a:pathLst>
                <a:path w="14611" h="21600" extrusionOk="0">
                  <a:moveTo>
                    <a:pt x="8467" y="0"/>
                  </a:moveTo>
                  <a:cubicBezTo>
                    <a:pt x="17107" y="0"/>
                    <a:pt x="16027" y="18000"/>
                    <a:pt x="9007" y="21600"/>
                  </a:cubicBezTo>
                  <a:cubicBezTo>
                    <a:pt x="-4493" y="19800"/>
                    <a:pt x="-1253" y="3600"/>
                    <a:pt x="8467"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87" name="Google Shape;45;p2"/>
            <p:cNvSpPr/>
            <p:nvPr/>
          </p:nvSpPr>
          <p:spPr>
            <a:xfrm rot="5400000">
              <a:off x="78233" y="6555492"/>
              <a:ext cx="179561" cy="150735"/>
            </a:xfrm>
            <a:custGeom>
              <a:avLst/>
              <a:gdLst/>
              <a:ahLst/>
              <a:cxnLst>
                <a:cxn ang="0">
                  <a:pos x="wd2" y="hd2"/>
                </a:cxn>
                <a:cxn ang="5400000">
                  <a:pos x="wd2" y="hd2"/>
                </a:cxn>
                <a:cxn ang="10800000">
                  <a:pos x="wd2" y="hd2"/>
                </a:cxn>
                <a:cxn ang="16200000">
                  <a:pos x="wd2" y="hd2"/>
                </a:cxn>
              </a:cxnLst>
              <a:rect l="0" t="0" r="r" b="b"/>
              <a:pathLst>
                <a:path w="13425" h="15346" extrusionOk="0">
                  <a:moveTo>
                    <a:pt x="6400" y="0"/>
                  </a:moveTo>
                  <a:cubicBezTo>
                    <a:pt x="10328" y="617"/>
                    <a:pt x="14255" y="7406"/>
                    <a:pt x="13273" y="12960"/>
                  </a:cubicBezTo>
                  <a:cubicBezTo>
                    <a:pt x="3946" y="21600"/>
                    <a:pt x="-7345" y="4320"/>
                    <a:pt x="6400"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88" name="Google Shape;46;p2"/>
            <p:cNvSpPr/>
            <p:nvPr/>
          </p:nvSpPr>
          <p:spPr>
            <a:xfrm rot="5400000">
              <a:off x="114259" y="8666136"/>
              <a:ext cx="179910" cy="150151"/>
            </a:xfrm>
            <a:custGeom>
              <a:avLst/>
              <a:gdLst/>
              <a:ahLst/>
              <a:cxnLst>
                <a:cxn ang="0">
                  <a:pos x="wd2" y="hd2"/>
                </a:cxn>
                <a:cxn ang="5400000">
                  <a:pos x="wd2" y="hd2"/>
                </a:cxn>
                <a:cxn ang="10800000">
                  <a:pos x="wd2" y="hd2"/>
                </a:cxn>
                <a:cxn ang="16200000">
                  <a:pos x="wd2" y="hd2"/>
                </a:cxn>
              </a:cxnLst>
              <a:rect l="0" t="0" r="r" b="b"/>
              <a:pathLst>
                <a:path w="12822" h="21600" extrusionOk="0">
                  <a:moveTo>
                    <a:pt x="6246" y="0"/>
                  </a:moveTo>
                  <a:cubicBezTo>
                    <a:pt x="10472" y="864"/>
                    <a:pt x="17046" y="18144"/>
                    <a:pt x="9063" y="21600"/>
                  </a:cubicBezTo>
                  <a:cubicBezTo>
                    <a:pt x="142" y="19872"/>
                    <a:pt x="-4554" y="7776"/>
                    <a:pt x="6246"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89" name="Google Shape;47;p2"/>
            <p:cNvSpPr/>
            <p:nvPr/>
          </p:nvSpPr>
          <p:spPr>
            <a:xfrm rot="5400000">
              <a:off x="126882" y="10655134"/>
              <a:ext cx="168032" cy="136778"/>
            </a:xfrm>
            <a:custGeom>
              <a:avLst/>
              <a:gdLst/>
              <a:ahLst/>
              <a:cxnLst>
                <a:cxn ang="0">
                  <a:pos x="wd2" y="hd2"/>
                </a:cxn>
                <a:cxn ang="5400000">
                  <a:pos x="wd2" y="hd2"/>
                </a:cxn>
                <a:cxn ang="10800000">
                  <a:pos x="wd2" y="hd2"/>
                </a:cxn>
                <a:cxn ang="16200000">
                  <a:pos x="wd2" y="hd2"/>
                </a:cxn>
              </a:cxnLst>
              <a:rect l="0" t="0" r="r" b="b"/>
              <a:pathLst>
                <a:path w="13473" h="17575" extrusionOk="0">
                  <a:moveTo>
                    <a:pt x="9050" y="0"/>
                  </a:moveTo>
                  <a:cubicBezTo>
                    <a:pt x="19060" y="10029"/>
                    <a:pt x="10104" y="21600"/>
                    <a:pt x="1675" y="16200"/>
                  </a:cubicBezTo>
                  <a:cubicBezTo>
                    <a:pt x="-2540" y="6171"/>
                    <a:pt x="1675" y="0"/>
                    <a:pt x="9050"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90" name="Google Shape;48;p2"/>
            <p:cNvSpPr/>
            <p:nvPr/>
          </p:nvSpPr>
          <p:spPr>
            <a:xfrm rot="5400000">
              <a:off x="120838" y="9144689"/>
              <a:ext cx="166345" cy="116424"/>
            </a:xfrm>
            <a:custGeom>
              <a:avLst/>
              <a:gdLst/>
              <a:ahLst/>
              <a:cxnLst>
                <a:cxn ang="0">
                  <a:pos x="wd2" y="hd2"/>
                </a:cxn>
                <a:cxn ang="5400000">
                  <a:pos x="wd2" y="hd2"/>
                </a:cxn>
                <a:cxn ang="10800000">
                  <a:pos x="wd2" y="hd2"/>
                </a:cxn>
                <a:cxn ang="16200000">
                  <a:pos x="wd2" y="hd2"/>
                </a:cxn>
              </a:cxnLst>
              <a:rect l="0" t="0" r="r" b="b"/>
              <a:pathLst>
                <a:path w="13698" h="14816" extrusionOk="0">
                  <a:moveTo>
                    <a:pt x="7520" y="53"/>
                  </a:moveTo>
                  <a:cubicBezTo>
                    <a:pt x="11840" y="-718"/>
                    <a:pt x="14540" y="6996"/>
                    <a:pt x="13460" y="12396"/>
                  </a:cubicBezTo>
                  <a:cubicBezTo>
                    <a:pt x="2120" y="20882"/>
                    <a:pt x="-7060" y="4682"/>
                    <a:pt x="7520" y="53"/>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91" name="Google Shape;49;p2"/>
            <p:cNvSpPr/>
            <p:nvPr/>
          </p:nvSpPr>
          <p:spPr>
            <a:xfrm rot="5400000">
              <a:off x="77463" y="12031746"/>
              <a:ext cx="176237" cy="143820"/>
            </a:xfrm>
            <a:custGeom>
              <a:avLst/>
              <a:gdLst/>
              <a:ahLst/>
              <a:cxnLst>
                <a:cxn ang="0">
                  <a:pos x="wd2" y="hd2"/>
                </a:cxn>
                <a:cxn ang="5400000">
                  <a:pos x="wd2" y="hd2"/>
                </a:cxn>
                <a:cxn ang="10800000">
                  <a:pos x="wd2" y="hd2"/>
                </a:cxn>
                <a:cxn ang="16200000">
                  <a:pos x="wd2" y="hd2"/>
                </a:cxn>
              </a:cxnLst>
              <a:rect l="0" t="0" r="r" b="b"/>
              <a:pathLst>
                <a:path w="13177" h="15107" extrusionOk="0">
                  <a:moveTo>
                    <a:pt x="9617" y="16"/>
                  </a:moveTo>
                  <a:cubicBezTo>
                    <a:pt x="15999" y="1287"/>
                    <a:pt x="13054" y="20981"/>
                    <a:pt x="6672" y="13357"/>
                  </a:cubicBezTo>
                  <a:cubicBezTo>
                    <a:pt x="-5601" y="17169"/>
                    <a:pt x="1272" y="-619"/>
                    <a:pt x="9617" y="16"/>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92" name="Google Shape;50;p2"/>
            <p:cNvSpPr/>
            <p:nvPr/>
          </p:nvSpPr>
          <p:spPr>
            <a:xfrm rot="5400000">
              <a:off x="92651" y="6090676"/>
              <a:ext cx="140282" cy="144544"/>
            </a:xfrm>
            <a:custGeom>
              <a:avLst/>
              <a:gdLst/>
              <a:ahLst/>
              <a:cxnLst>
                <a:cxn ang="0">
                  <a:pos x="wd2" y="hd2"/>
                </a:cxn>
                <a:cxn ang="5400000">
                  <a:pos x="wd2" y="hd2"/>
                </a:cxn>
                <a:cxn ang="10800000">
                  <a:pos x="wd2" y="hd2"/>
                </a:cxn>
                <a:cxn ang="16200000">
                  <a:pos x="wd2" y="hd2"/>
                </a:cxn>
              </a:cxnLst>
              <a:rect l="0" t="0" r="r" b="b"/>
              <a:pathLst>
                <a:path w="13151" h="12839" extrusionOk="0">
                  <a:moveTo>
                    <a:pt x="2646" y="261"/>
                  </a:moveTo>
                  <a:cubicBezTo>
                    <a:pt x="14372" y="261"/>
                    <a:pt x="12521" y="-1899"/>
                    <a:pt x="13138" y="6201"/>
                  </a:cubicBezTo>
                  <a:cubicBezTo>
                    <a:pt x="13755" y="19701"/>
                    <a:pt x="-7228" y="9981"/>
                    <a:pt x="2646" y="261"/>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93" name="Google Shape;51;p2"/>
            <p:cNvSpPr/>
            <p:nvPr/>
          </p:nvSpPr>
          <p:spPr>
            <a:xfrm rot="5400000">
              <a:off x="74076" y="9704906"/>
              <a:ext cx="177038" cy="138725"/>
            </a:xfrm>
            <a:custGeom>
              <a:avLst/>
              <a:gdLst/>
              <a:ahLst/>
              <a:cxnLst>
                <a:cxn ang="0">
                  <a:pos x="wd2" y="hd2"/>
                </a:cxn>
                <a:cxn ang="5400000">
                  <a:pos x="wd2" y="hd2"/>
                </a:cxn>
                <a:cxn ang="10800000">
                  <a:pos x="wd2" y="hd2"/>
                </a:cxn>
                <a:cxn ang="16200000">
                  <a:pos x="wd2" y="hd2"/>
                </a:cxn>
              </a:cxnLst>
              <a:rect l="0" t="0" r="r" b="b"/>
              <a:pathLst>
                <a:path w="14983" h="21600" extrusionOk="0">
                  <a:moveTo>
                    <a:pt x="9789" y="0"/>
                  </a:moveTo>
                  <a:cubicBezTo>
                    <a:pt x="16989" y="939"/>
                    <a:pt x="16435" y="19722"/>
                    <a:pt x="9789" y="21600"/>
                  </a:cubicBezTo>
                  <a:cubicBezTo>
                    <a:pt x="-4611" y="21600"/>
                    <a:pt x="-1842" y="1878"/>
                    <a:pt x="9789"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94" name="Google Shape;52;p2"/>
            <p:cNvSpPr/>
            <p:nvPr/>
          </p:nvSpPr>
          <p:spPr>
            <a:xfrm rot="5400000">
              <a:off x="81412" y="10223377"/>
              <a:ext cx="169393" cy="131702"/>
            </a:xfrm>
            <a:custGeom>
              <a:avLst/>
              <a:gdLst/>
              <a:ahLst/>
              <a:cxnLst>
                <a:cxn ang="0">
                  <a:pos x="wd2" y="hd2"/>
                </a:cxn>
                <a:cxn ang="5400000">
                  <a:pos x="wd2" y="hd2"/>
                </a:cxn>
                <a:cxn ang="10800000">
                  <a:pos x="wd2" y="hd2"/>
                </a:cxn>
                <a:cxn ang="16200000">
                  <a:pos x="wd2" y="hd2"/>
                </a:cxn>
              </a:cxnLst>
              <a:rect l="0" t="0" r="r" b="b"/>
              <a:pathLst>
                <a:path w="13949" h="17430" extrusionOk="0">
                  <a:moveTo>
                    <a:pt x="6721" y="0"/>
                  </a:moveTo>
                  <a:cubicBezTo>
                    <a:pt x="11581" y="0"/>
                    <a:pt x="14821" y="8800"/>
                    <a:pt x="13741" y="16000"/>
                  </a:cubicBezTo>
                  <a:cubicBezTo>
                    <a:pt x="2401" y="21600"/>
                    <a:pt x="-6779" y="9600"/>
                    <a:pt x="6721"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95" name="Google Shape;53;p2"/>
            <p:cNvSpPr/>
            <p:nvPr/>
          </p:nvSpPr>
          <p:spPr>
            <a:xfrm rot="5400000">
              <a:off x="74133" y="5080606"/>
              <a:ext cx="172152" cy="130445"/>
            </a:xfrm>
            <a:custGeom>
              <a:avLst/>
              <a:gdLst/>
              <a:ahLst/>
              <a:cxnLst>
                <a:cxn ang="0">
                  <a:pos x="wd2" y="hd2"/>
                </a:cxn>
                <a:cxn ang="5400000">
                  <a:pos x="wd2" y="hd2"/>
                </a:cxn>
                <a:cxn ang="10800000">
                  <a:pos x="wd2" y="hd2"/>
                </a:cxn>
                <a:cxn ang="16200000">
                  <a:pos x="wd2" y="hd2"/>
                </a:cxn>
              </a:cxnLst>
              <a:rect l="0" t="0" r="r" b="b"/>
              <a:pathLst>
                <a:path w="13803" h="17264" extrusionOk="0">
                  <a:moveTo>
                    <a:pt x="7790" y="0"/>
                  </a:moveTo>
                  <a:cubicBezTo>
                    <a:pt x="19380" y="7200"/>
                    <a:pt x="12531" y="21600"/>
                    <a:pt x="1468" y="16000"/>
                  </a:cubicBezTo>
                  <a:cubicBezTo>
                    <a:pt x="-2220" y="6400"/>
                    <a:pt x="1468" y="800"/>
                    <a:pt x="7790"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96" name="Google Shape;54;p2"/>
            <p:cNvSpPr/>
            <p:nvPr/>
          </p:nvSpPr>
          <p:spPr>
            <a:xfrm rot="5400000">
              <a:off x="48855" y="12463098"/>
              <a:ext cx="183414" cy="156679"/>
            </a:xfrm>
            <a:custGeom>
              <a:avLst/>
              <a:gdLst/>
              <a:ahLst/>
              <a:cxnLst>
                <a:cxn ang="0">
                  <a:pos x="wd2" y="hd2"/>
                </a:cxn>
                <a:cxn ang="5400000">
                  <a:pos x="wd2" y="hd2"/>
                </a:cxn>
                <a:cxn ang="10800000">
                  <a:pos x="wd2" y="hd2"/>
                </a:cxn>
                <a:cxn ang="16200000">
                  <a:pos x="wd2" y="hd2"/>
                </a:cxn>
              </a:cxnLst>
              <a:rect l="0" t="0" r="r" b="b"/>
              <a:pathLst>
                <a:path w="13714" h="21600" extrusionOk="0">
                  <a:moveTo>
                    <a:pt x="9034" y="0"/>
                  </a:moveTo>
                  <a:cubicBezTo>
                    <a:pt x="16398" y="2492"/>
                    <a:pt x="14434" y="18277"/>
                    <a:pt x="7562" y="21600"/>
                  </a:cubicBezTo>
                  <a:cubicBezTo>
                    <a:pt x="-5202" y="20769"/>
                    <a:pt x="198" y="4985"/>
                    <a:pt x="9034"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97" name="Google Shape;55;p2"/>
            <p:cNvSpPr/>
            <p:nvPr/>
          </p:nvSpPr>
          <p:spPr>
            <a:xfrm rot="5400000">
              <a:off x="61546" y="11171362"/>
              <a:ext cx="170297" cy="123515"/>
            </a:xfrm>
            <a:custGeom>
              <a:avLst/>
              <a:gdLst/>
              <a:ahLst/>
              <a:cxnLst>
                <a:cxn ang="0">
                  <a:pos x="wd2" y="hd2"/>
                </a:cxn>
                <a:cxn ang="5400000">
                  <a:pos x="wd2" y="hd2"/>
                </a:cxn>
                <a:cxn ang="10800000">
                  <a:pos x="wd2" y="hd2"/>
                </a:cxn>
                <a:cxn ang="16200000">
                  <a:pos x="wd2" y="hd2"/>
                </a:cxn>
              </a:cxnLst>
              <a:rect l="0" t="0" r="r" b="b"/>
              <a:pathLst>
                <a:path w="12733" h="13737" extrusionOk="0">
                  <a:moveTo>
                    <a:pt x="6768" y="57"/>
                  </a:moveTo>
                  <a:cubicBezTo>
                    <a:pt x="11186" y="-618"/>
                    <a:pt x="13150" y="4782"/>
                    <a:pt x="12659" y="10182"/>
                  </a:cubicBezTo>
                  <a:cubicBezTo>
                    <a:pt x="5786" y="20982"/>
                    <a:pt x="-8450" y="4107"/>
                    <a:pt x="6768" y="57"/>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98" name="Google Shape;56;p2"/>
            <p:cNvSpPr/>
            <p:nvPr/>
          </p:nvSpPr>
          <p:spPr>
            <a:xfrm rot="5400000">
              <a:off x="49028" y="8114964"/>
              <a:ext cx="166345" cy="116423"/>
            </a:xfrm>
            <a:custGeom>
              <a:avLst/>
              <a:gdLst/>
              <a:ahLst/>
              <a:cxnLst>
                <a:cxn ang="0">
                  <a:pos x="wd2" y="hd2"/>
                </a:cxn>
                <a:cxn ang="5400000">
                  <a:pos x="wd2" y="hd2"/>
                </a:cxn>
                <a:cxn ang="10800000">
                  <a:pos x="wd2" y="hd2"/>
                </a:cxn>
                <a:cxn ang="16200000">
                  <a:pos x="wd2" y="hd2"/>
                </a:cxn>
              </a:cxnLst>
              <a:rect l="0" t="0" r="r" b="b"/>
              <a:pathLst>
                <a:path w="13698" h="14816" extrusionOk="0">
                  <a:moveTo>
                    <a:pt x="7520" y="53"/>
                  </a:moveTo>
                  <a:cubicBezTo>
                    <a:pt x="11840" y="-718"/>
                    <a:pt x="14540" y="6996"/>
                    <a:pt x="13460" y="12396"/>
                  </a:cubicBezTo>
                  <a:cubicBezTo>
                    <a:pt x="2120" y="20882"/>
                    <a:pt x="-7060" y="4682"/>
                    <a:pt x="7520" y="53"/>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199" name="Google Shape;57;p2"/>
            <p:cNvSpPr/>
            <p:nvPr/>
          </p:nvSpPr>
          <p:spPr>
            <a:xfrm rot="5400000">
              <a:off x="25826" y="11642064"/>
              <a:ext cx="171746" cy="142593"/>
            </a:xfrm>
            <a:custGeom>
              <a:avLst/>
              <a:gdLst/>
              <a:ahLst/>
              <a:cxnLst>
                <a:cxn ang="0">
                  <a:pos x="wd2" y="hd2"/>
                </a:cxn>
                <a:cxn ang="5400000">
                  <a:pos x="wd2" y="hd2"/>
                </a:cxn>
                <a:cxn ang="10800000">
                  <a:pos x="wd2" y="hd2"/>
                </a:cxn>
                <a:cxn ang="16200000">
                  <a:pos x="wd2" y="hd2"/>
                </a:cxn>
              </a:cxnLst>
              <a:rect l="0" t="0" r="r" b="b"/>
              <a:pathLst>
                <a:path w="12841" h="14978" extrusionOk="0">
                  <a:moveTo>
                    <a:pt x="7224" y="0"/>
                  </a:moveTo>
                  <a:cubicBezTo>
                    <a:pt x="11151" y="0"/>
                    <a:pt x="13606" y="7624"/>
                    <a:pt x="12624" y="12071"/>
                  </a:cubicBezTo>
                  <a:cubicBezTo>
                    <a:pt x="4279" y="21600"/>
                    <a:pt x="-7994" y="5082"/>
                    <a:pt x="7224"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200" name="Google Shape;58;p2"/>
            <p:cNvSpPr/>
            <p:nvPr/>
          </p:nvSpPr>
          <p:spPr>
            <a:xfrm rot="5400000">
              <a:off x="69117" y="5550259"/>
              <a:ext cx="166395" cy="157326"/>
            </a:xfrm>
            <a:custGeom>
              <a:avLst/>
              <a:gdLst/>
              <a:ahLst/>
              <a:cxnLst>
                <a:cxn ang="0">
                  <a:pos x="wd2" y="hd2"/>
                </a:cxn>
                <a:cxn ang="5400000">
                  <a:pos x="wd2" y="hd2"/>
                </a:cxn>
                <a:cxn ang="10800000">
                  <a:pos x="wd2" y="hd2"/>
                </a:cxn>
                <a:cxn ang="16200000">
                  <a:pos x="wd2" y="hd2"/>
                </a:cxn>
              </a:cxnLst>
              <a:rect l="0" t="0" r="r" b="b"/>
              <a:pathLst>
                <a:path w="14802" h="20822" extrusionOk="0">
                  <a:moveTo>
                    <a:pt x="7967" y="22"/>
                  </a:moveTo>
                  <a:cubicBezTo>
                    <a:pt x="14972" y="822"/>
                    <a:pt x="18475" y="18422"/>
                    <a:pt x="9134" y="20822"/>
                  </a:cubicBezTo>
                  <a:cubicBezTo>
                    <a:pt x="-2541" y="20822"/>
                    <a:pt x="-3125" y="-778"/>
                    <a:pt x="7967" y="22"/>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201" name="Google Shape;59;p2"/>
            <p:cNvSpPr/>
            <p:nvPr/>
          </p:nvSpPr>
          <p:spPr>
            <a:xfrm rot="5400000">
              <a:off x="9933" y="7590475"/>
              <a:ext cx="176391" cy="156679"/>
            </a:xfrm>
            <a:custGeom>
              <a:avLst/>
              <a:gdLst/>
              <a:ahLst/>
              <a:cxnLst>
                <a:cxn ang="0">
                  <a:pos x="wd2" y="hd2"/>
                </a:cxn>
                <a:cxn ang="5400000">
                  <a:pos x="wd2" y="hd2"/>
                </a:cxn>
                <a:cxn ang="10800000">
                  <a:pos x="wd2" y="hd2"/>
                </a:cxn>
                <a:cxn ang="16200000">
                  <a:pos x="wd2" y="hd2"/>
                </a:cxn>
              </a:cxnLst>
              <a:rect l="0" t="0" r="r" b="b"/>
              <a:pathLst>
                <a:path w="12873" h="21600" extrusionOk="0">
                  <a:moveTo>
                    <a:pt x="6037" y="0"/>
                  </a:moveTo>
                  <a:cubicBezTo>
                    <a:pt x="10837" y="1662"/>
                    <a:pt x="17077" y="18277"/>
                    <a:pt x="8917" y="21600"/>
                  </a:cubicBezTo>
                  <a:cubicBezTo>
                    <a:pt x="277" y="19938"/>
                    <a:pt x="-4523" y="7477"/>
                    <a:pt x="6037"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202" name="Google Shape;60;p2"/>
            <p:cNvSpPr/>
            <p:nvPr/>
          </p:nvSpPr>
          <p:spPr>
            <a:xfrm rot="5400000">
              <a:off x="5246" y="7116854"/>
              <a:ext cx="171021" cy="125726"/>
            </a:xfrm>
            <a:custGeom>
              <a:avLst/>
              <a:gdLst/>
              <a:ahLst/>
              <a:cxnLst>
                <a:cxn ang="0">
                  <a:pos x="wd2" y="hd2"/>
                </a:cxn>
                <a:cxn ang="5400000">
                  <a:pos x="wd2" y="hd2"/>
                </a:cxn>
                <a:cxn ang="10800000">
                  <a:pos x="wd2" y="hd2"/>
                </a:cxn>
                <a:cxn ang="16200000">
                  <a:pos x="wd2" y="hd2"/>
                </a:cxn>
              </a:cxnLst>
              <a:rect l="0" t="0" r="r" b="b"/>
              <a:pathLst>
                <a:path w="13803" h="17154" extrusionOk="0">
                  <a:moveTo>
                    <a:pt x="7790" y="0"/>
                  </a:moveTo>
                  <a:cubicBezTo>
                    <a:pt x="19380" y="7477"/>
                    <a:pt x="12531" y="21600"/>
                    <a:pt x="1468" y="15785"/>
                  </a:cubicBezTo>
                  <a:cubicBezTo>
                    <a:pt x="-2220" y="6646"/>
                    <a:pt x="1468" y="831"/>
                    <a:pt x="7790"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203" name="Google Shape;61;p2"/>
            <p:cNvSpPr/>
            <p:nvPr/>
          </p:nvSpPr>
          <p:spPr>
            <a:xfrm rot="5400000">
              <a:off x="-16209" y="12930385"/>
              <a:ext cx="168402" cy="135985"/>
            </a:xfrm>
            <a:custGeom>
              <a:avLst/>
              <a:gdLst/>
              <a:ahLst/>
              <a:cxnLst>
                <a:cxn ang="0">
                  <a:pos x="wd2" y="hd2"/>
                </a:cxn>
                <a:cxn ang="5400000">
                  <a:pos x="wd2" y="hd2"/>
                </a:cxn>
                <a:cxn ang="10800000">
                  <a:pos x="wd2" y="hd2"/>
                </a:cxn>
                <a:cxn ang="16200000">
                  <a:pos x="wd2" y="hd2"/>
                </a:cxn>
              </a:cxnLst>
              <a:rect l="0" t="0" r="r" b="b"/>
              <a:pathLst>
                <a:path w="14253" h="17997" extrusionOk="0">
                  <a:moveTo>
                    <a:pt x="6935" y="130"/>
                  </a:moveTo>
                  <a:cubicBezTo>
                    <a:pt x="15242" y="-1470"/>
                    <a:pt x="16904" y="12130"/>
                    <a:pt x="9704" y="17730"/>
                  </a:cubicBezTo>
                  <a:cubicBezTo>
                    <a:pt x="-265" y="20130"/>
                    <a:pt x="-4696" y="5730"/>
                    <a:pt x="6935" y="13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204" name="Google Shape;62;p2"/>
            <p:cNvSpPr/>
            <p:nvPr/>
          </p:nvSpPr>
          <p:spPr>
            <a:xfrm rot="5400000">
              <a:off x="133462" y="18113"/>
              <a:ext cx="172097" cy="135871"/>
            </a:xfrm>
            <a:custGeom>
              <a:avLst/>
              <a:gdLst/>
              <a:ahLst/>
              <a:cxnLst>
                <a:cxn ang="0">
                  <a:pos x="wd2" y="hd2"/>
                </a:cxn>
                <a:cxn ang="5400000">
                  <a:pos x="wd2" y="hd2"/>
                </a:cxn>
                <a:cxn ang="10800000">
                  <a:pos x="wd2" y="hd2"/>
                </a:cxn>
                <a:cxn ang="16200000">
                  <a:pos x="wd2" y="hd2"/>
                </a:cxn>
              </a:cxnLst>
              <a:rect l="0" t="0" r="r" b="b"/>
              <a:pathLst>
                <a:path w="14172" h="16650" extrusionOk="0">
                  <a:moveTo>
                    <a:pt x="7093" y="0"/>
                  </a:moveTo>
                  <a:cubicBezTo>
                    <a:pt x="11413" y="0"/>
                    <a:pt x="14653" y="7448"/>
                    <a:pt x="14113" y="14897"/>
                  </a:cubicBezTo>
                  <a:cubicBezTo>
                    <a:pt x="2233" y="21600"/>
                    <a:pt x="-6947" y="7448"/>
                    <a:pt x="7093"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sp>
          <p:nvSpPr>
            <p:cNvPr id="205" name="Google Shape;63;p2"/>
            <p:cNvSpPr/>
            <p:nvPr/>
          </p:nvSpPr>
          <p:spPr>
            <a:xfrm rot="5400000">
              <a:off x="461243" y="13170789"/>
              <a:ext cx="175654" cy="139119"/>
            </a:xfrm>
            <a:custGeom>
              <a:avLst/>
              <a:gdLst/>
              <a:ahLst/>
              <a:cxnLst>
                <a:cxn ang="0">
                  <a:pos x="wd2" y="hd2"/>
                </a:cxn>
                <a:cxn ang="5400000">
                  <a:pos x="wd2" y="hd2"/>
                </a:cxn>
                <a:cxn ang="10800000">
                  <a:pos x="wd2" y="hd2"/>
                </a:cxn>
                <a:cxn ang="16200000">
                  <a:pos x="wd2" y="hd2"/>
                </a:cxn>
              </a:cxnLst>
              <a:rect l="0" t="0" r="r" b="b"/>
              <a:pathLst>
                <a:path w="14084" h="15472" extrusionOk="0">
                  <a:moveTo>
                    <a:pt x="11413" y="0"/>
                  </a:moveTo>
                  <a:cubicBezTo>
                    <a:pt x="19842" y="8775"/>
                    <a:pt x="6144" y="21600"/>
                    <a:pt x="349" y="12150"/>
                  </a:cubicBezTo>
                  <a:cubicBezTo>
                    <a:pt x="-1758" y="3375"/>
                    <a:pt x="6144" y="0"/>
                    <a:pt x="11413" y="0"/>
                  </a:cubicBezTo>
                  <a:close/>
                </a:path>
              </a:pathLst>
            </a:custGeom>
            <a:solidFill>
              <a:srgbClr val="D5DDD7"/>
            </a:solidFill>
            <a:ln w="12700" cap="flat">
              <a:noFill/>
              <a:miter lim="400000"/>
            </a:ln>
            <a:effectLst/>
          </p:spPr>
          <p:txBody>
            <a:bodyPr wrap="square" lIns="0" tIns="0" rIns="0" bIns="0" numCol="1" anchor="t">
              <a:noAutofit/>
            </a:bodyPr>
            <a:lstStyle/>
            <a:p>
              <a:pPr algn="l" defTabSz="1828800">
                <a:defRPr sz="3600">
                  <a:solidFill>
                    <a:srgbClr val="1B1D2F"/>
                  </a:solidFill>
                  <a:latin typeface="Avenir Roman"/>
                  <a:ea typeface="Avenir Roman"/>
                  <a:cs typeface="Avenir Roman"/>
                  <a:sym typeface="Avenir Roman"/>
                </a:defRPr>
              </a:pPr>
              <a:endParaRPr/>
            </a:p>
          </p:txBody>
        </p:sp>
      </p:grpSp>
      <p:sp>
        <p:nvSpPr>
          <p:cNvPr id="207" name="Title Text"/>
          <p:cNvSpPr txBox="1">
            <a:spLocks noGrp="1"/>
          </p:cNvSpPr>
          <p:nvPr>
            <p:ph type="title"/>
          </p:nvPr>
        </p:nvSpPr>
        <p:spPr>
          <a:xfrm>
            <a:off x="2139695" y="1005839"/>
            <a:ext cx="19268024" cy="2651127"/>
          </a:xfrm>
          <a:prstGeom prst="rect">
            <a:avLst/>
          </a:prstGeom>
        </p:spPr>
        <p:txBody>
          <a:bodyPr lIns="91399" tIns="91399" rIns="91399" bIns="91399" anchor="ctr"/>
          <a:lstStyle>
            <a:lvl1pPr defTabSz="1828800">
              <a:lnSpc>
                <a:spcPct val="100000"/>
              </a:lnSpc>
              <a:defRPr sz="8000" b="0" spc="0">
                <a:solidFill>
                  <a:srgbClr val="1B1D2F"/>
                </a:solidFill>
                <a:latin typeface="Arial"/>
                <a:ea typeface="Arial"/>
                <a:cs typeface="Arial"/>
                <a:sym typeface="Arial"/>
              </a:defRPr>
            </a:lvl1pPr>
          </a:lstStyle>
          <a:p>
            <a:r>
              <a:t>Title Text</a:t>
            </a:r>
          </a:p>
        </p:txBody>
      </p:sp>
      <p:sp>
        <p:nvSpPr>
          <p:cNvPr id="208" name="Body Level One…"/>
          <p:cNvSpPr txBox="1">
            <a:spLocks noGrp="1"/>
          </p:cNvSpPr>
          <p:nvPr>
            <p:ph type="body" idx="1"/>
          </p:nvPr>
        </p:nvSpPr>
        <p:spPr>
          <a:xfrm>
            <a:off x="2139695" y="3749040"/>
            <a:ext cx="19268024" cy="8702676"/>
          </a:xfrm>
          <a:prstGeom prst="rect">
            <a:avLst/>
          </a:prstGeom>
        </p:spPr>
        <p:txBody>
          <a:bodyPr lIns="91399" tIns="91399" rIns="91399" bIns="91399"/>
          <a:lstStyle>
            <a:lvl1pPr marL="800100" indent="-685800" defTabSz="1828800">
              <a:lnSpc>
                <a:spcPct val="150000"/>
              </a:lnSpc>
              <a:spcBef>
                <a:spcPts val="2000"/>
              </a:spcBef>
              <a:buClr>
                <a:srgbClr val="ACBDB2"/>
              </a:buClr>
              <a:buSzPts val="4000"/>
              <a:buFont typeface="Arial"/>
              <a:defRPr sz="4000">
                <a:solidFill>
                  <a:srgbClr val="1B1D2F"/>
                </a:solidFill>
                <a:latin typeface="Avenir Roman"/>
                <a:ea typeface="Avenir Roman"/>
                <a:cs typeface="Avenir Roman"/>
                <a:sym typeface="Avenir Roman"/>
              </a:defRPr>
            </a:lvl1pPr>
            <a:lvl2pPr marL="0" indent="685800" defTabSz="1828800">
              <a:lnSpc>
                <a:spcPct val="150000"/>
              </a:lnSpc>
              <a:spcBef>
                <a:spcPts val="2000"/>
              </a:spcBef>
              <a:buClr>
                <a:srgbClr val="ACBDB2"/>
              </a:buClr>
              <a:buSzTx/>
              <a:buFont typeface="Arial"/>
              <a:buNone/>
              <a:defRPr sz="4000">
                <a:solidFill>
                  <a:srgbClr val="1B1D2F"/>
                </a:solidFill>
                <a:latin typeface="Avenir Roman"/>
                <a:ea typeface="Avenir Roman"/>
                <a:cs typeface="Avenir Roman"/>
                <a:sym typeface="Avenir Roman"/>
              </a:defRPr>
            </a:lvl2pPr>
            <a:lvl3pPr marL="1885950" indent="-857250" defTabSz="1828800">
              <a:lnSpc>
                <a:spcPct val="150000"/>
              </a:lnSpc>
              <a:spcBef>
                <a:spcPts val="2000"/>
              </a:spcBef>
              <a:buClr>
                <a:srgbClr val="ACBDB2"/>
              </a:buClr>
              <a:buSzPts val="4000"/>
              <a:buFont typeface="Arial"/>
              <a:defRPr sz="4000">
                <a:solidFill>
                  <a:srgbClr val="1B1D2F"/>
                </a:solidFill>
                <a:latin typeface="Avenir Roman"/>
                <a:ea typeface="Avenir Roman"/>
                <a:cs typeface="Avenir Roman"/>
                <a:sym typeface="Avenir Roman"/>
              </a:defRPr>
            </a:lvl3pPr>
            <a:lvl4pPr marL="0" indent="1600200" defTabSz="1828800">
              <a:lnSpc>
                <a:spcPct val="150000"/>
              </a:lnSpc>
              <a:spcBef>
                <a:spcPts val="2000"/>
              </a:spcBef>
              <a:buClr>
                <a:srgbClr val="ACBDB2"/>
              </a:buClr>
              <a:buSzTx/>
              <a:buFont typeface="Arial"/>
              <a:buNone/>
              <a:defRPr sz="4000">
                <a:solidFill>
                  <a:srgbClr val="1B1D2F"/>
                </a:solidFill>
                <a:latin typeface="Avenir Roman"/>
                <a:ea typeface="Avenir Roman"/>
                <a:cs typeface="Avenir Roman"/>
                <a:sym typeface="Avenir Roman"/>
              </a:defRPr>
            </a:lvl4pPr>
            <a:lvl5pPr marL="2922814" indent="-979714" defTabSz="1828800">
              <a:lnSpc>
                <a:spcPct val="150000"/>
              </a:lnSpc>
              <a:spcBef>
                <a:spcPts val="2000"/>
              </a:spcBef>
              <a:buClr>
                <a:srgbClr val="ACBDB2"/>
              </a:buClr>
              <a:buSzPts val="4000"/>
              <a:buFont typeface="Arial"/>
              <a:defRPr sz="4000">
                <a:solidFill>
                  <a:srgbClr val="1B1D2F"/>
                </a:solidFill>
                <a:latin typeface="Avenir Roman"/>
                <a:ea typeface="Avenir Roman"/>
                <a:cs typeface="Avenir Roman"/>
                <a:sym typeface="Avenir Roman"/>
              </a:defRPr>
            </a:lvl5pPr>
          </a:lstStyle>
          <a:p>
            <a:r>
              <a:t>Body Level One</a:t>
            </a:r>
          </a:p>
          <a:p>
            <a:pPr lvl="1"/>
            <a:r>
              <a:t>Body Level Two</a:t>
            </a:r>
          </a:p>
          <a:p>
            <a:pPr lvl="2"/>
            <a:r>
              <a:t>Body Level Three</a:t>
            </a:r>
          </a:p>
          <a:p>
            <a:pPr lvl="3"/>
            <a:r>
              <a:t>Body Level Four</a:t>
            </a:r>
          </a:p>
          <a:p>
            <a:pPr lvl="4"/>
            <a:r>
              <a:t>Body Level Five</a:t>
            </a:r>
          </a:p>
        </p:txBody>
      </p:sp>
      <p:sp>
        <p:nvSpPr>
          <p:cNvPr id="209" name="Slide Number"/>
          <p:cNvSpPr txBox="1">
            <a:spLocks noGrp="1"/>
          </p:cNvSpPr>
          <p:nvPr>
            <p:ph type="sldNum" sz="quarter" idx="2"/>
          </p:nvPr>
        </p:nvSpPr>
        <p:spPr>
          <a:xfrm>
            <a:off x="23439885" y="12867298"/>
            <a:ext cx="477949" cy="525701"/>
          </a:xfrm>
          <a:prstGeom prst="rect">
            <a:avLst/>
          </a:prstGeom>
        </p:spPr>
        <p:txBody>
          <a:bodyPr lIns="91399" tIns="91399" rIns="91399" bIns="91399" anchor="ctr"/>
          <a:lstStyle>
            <a:lvl1pPr algn="r" defTabSz="1828800">
              <a:defRPr sz="2000">
                <a:solidFill>
                  <a:srgbClr val="1B1D2F"/>
                </a:solidFill>
                <a:latin typeface="Avenir Roman"/>
                <a:ea typeface="Avenir Roman"/>
                <a:cs typeface="Avenir Roman"/>
                <a:sym typeface="Avenir Roman"/>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Image"/>
          <p:cNvSpPr>
            <a:spLocks noGrp="1"/>
          </p:cNvSpPr>
          <p:nvPr>
            <p:ph type="pic" idx="21"/>
          </p:nvPr>
        </p:nvSpPr>
        <p:spPr>
          <a:xfrm>
            <a:off x="-431800" y="-4038600"/>
            <a:ext cx="29464000" cy="18034000"/>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24" name="Body Level One…"/>
          <p:cNvSpPr txBox="1">
            <a:spLocks noGrp="1"/>
          </p:cNvSpPr>
          <p:nvPr>
            <p:ph type="body" sz="quarter" idx="1" hasCustomPrompt="1"/>
          </p:nvPr>
        </p:nvSpPr>
        <p:spPr>
          <a:xfrm>
            <a:off x="1206500" y="11609910"/>
            <a:ext cx="21971000" cy="1144688"/>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 </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3" name="Body Level One…"/>
          <p:cNvSpPr txBox="1">
            <a:spLocks noGrp="1"/>
          </p:cNvSpPr>
          <p:nvPr>
            <p:ph type="body" sz="quarter" idx="1" hasCustomPrompt="1"/>
          </p:nvPr>
        </p:nvSpPr>
        <p:spPr>
          <a:xfrm>
            <a:off x="1206500" y="7060576"/>
            <a:ext cx="9779000" cy="5382403"/>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4" name="92709243_1322x1323.jpeg"/>
          <p:cNvSpPr>
            <a:spLocks noGrp="1"/>
          </p:cNvSpPr>
          <p:nvPr>
            <p:ph type="pic" sz="half" idx="21"/>
          </p:nvPr>
        </p:nvSpPr>
        <p:spPr>
          <a:xfrm>
            <a:off x="12052303" y="1270000"/>
            <a:ext cx="11188406" cy="11209889"/>
          </a:xfrm>
          <a:prstGeom prst="rect">
            <a:avLst/>
          </a:prstGeom>
        </p:spPr>
        <p:txBody>
          <a:bodyPr lIns="91439" tIns="45719" rIns="91439" bIns="45719">
            <a:noAutofit/>
          </a:bodyPr>
          <a:lstStyle/>
          <a:p>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1206500" y="952500"/>
            <a:ext cx="9779000" cy="1435100"/>
          </a:xfrm>
          <a:prstGeom prst="rect">
            <a:avLst/>
          </a:prstGeom>
        </p:spPr>
        <p:txBody>
          <a:bodyPr/>
          <a:lstStyle/>
          <a:p>
            <a:r>
              <a:t>Slide Title</a:t>
            </a:r>
          </a:p>
        </p:txBody>
      </p:sp>
      <p:sp>
        <p:nvSpPr>
          <p:cNvPr id="61" name="Slide Subtitle"/>
          <p:cNvSpPr txBox="1">
            <a:spLocks noGrp="1"/>
          </p:cNvSpPr>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2" name="Body Level One…"/>
          <p:cNvSpPr txBox="1">
            <a:spLocks noGrp="1"/>
          </p:cNvSpPr>
          <p:nvPr>
            <p:ph type="body" sz="half" idx="1" hasCustomPrompt="1"/>
          </p:nvPr>
        </p:nvSpPr>
        <p:spPr>
          <a:xfrm>
            <a:off x="1206500" y="4248504"/>
            <a:ext cx="9779000" cy="8256012"/>
          </a:xfrm>
          <a:prstGeom prst="rect">
            <a:avLst/>
          </a:prstGeom>
        </p:spPr>
        <p:txBody>
          <a:bodyPr/>
          <a:lstStyle/>
          <a:p>
            <a:r>
              <a:t>Slide bullet text</a:t>
            </a:r>
          </a:p>
          <a:p>
            <a:pPr lvl="1"/>
            <a:endParaRPr/>
          </a:p>
          <a:p>
            <a:pPr lvl="2"/>
            <a:endParaRPr/>
          </a:p>
          <a:p>
            <a:pPr lvl="3"/>
            <a:endParaRPr/>
          </a:p>
          <a:p>
            <a:pPr lvl="4"/>
            <a:endParaRPr/>
          </a:p>
        </p:txBody>
      </p:sp>
      <p:sp>
        <p:nvSpPr>
          <p:cNvPr id="63" name="824910546_2681x1332.jpg"/>
          <p:cNvSpPr>
            <a:spLocks noGrp="1"/>
          </p:cNvSpPr>
          <p:nvPr>
            <p:ph type="pic" idx="22"/>
          </p:nvPr>
        </p:nvSpPr>
        <p:spPr>
          <a:xfrm>
            <a:off x="6380200" y="1263848"/>
            <a:ext cx="22529801" cy="11193471"/>
          </a:xfrm>
          <a:prstGeom prst="rect">
            <a:avLst/>
          </a:prstGeom>
        </p:spPr>
        <p:txBody>
          <a:bodyPr lIns="91439" tIns="45719" rIns="91439" bIns="45719">
            <a:noAutofit/>
          </a:bodyPr>
          <a:lstStyle/>
          <a:p>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952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952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952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Lotus"/>
          <p:cNvSpPr/>
          <p:nvPr/>
        </p:nvSpPr>
        <p:spPr>
          <a:xfrm>
            <a:off x="7256229" y="2953212"/>
            <a:ext cx="9871542" cy="7809576"/>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9973" y="1804"/>
                  <a:pt x="9427" y="3507"/>
                  <a:pt x="9094" y="5101"/>
                </a:cubicBezTo>
                <a:cubicBezTo>
                  <a:pt x="9513" y="5562"/>
                  <a:pt x="9899" y="6051"/>
                  <a:pt x="10253" y="6559"/>
                </a:cubicBezTo>
                <a:cubicBezTo>
                  <a:pt x="10333" y="6356"/>
                  <a:pt x="10799" y="5209"/>
                  <a:pt x="10799" y="5209"/>
                </a:cubicBezTo>
                <a:cubicBezTo>
                  <a:pt x="10799" y="5209"/>
                  <a:pt x="11267" y="6356"/>
                  <a:pt x="11347" y="6559"/>
                </a:cubicBezTo>
                <a:cubicBezTo>
                  <a:pt x="11696" y="6051"/>
                  <a:pt x="12082" y="5562"/>
                  <a:pt x="12506" y="5101"/>
                </a:cubicBezTo>
                <a:cubicBezTo>
                  <a:pt x="12168" y="3507"/>
                  <a:pt x="11625" y="1804"/>
                  <a:pt x="10799" y="0"/>
                </a:cubicBezTo>
                <a:close/>
                <a:moveTo>
                  <a:pt x="6148" y="3134"/>
                </a:moveTo>
                <a:cubicBezTo>
                  <a:pt x="6062" y="4538"/>
                  <a:pt x="6094" y="5805"/>
                  <a:pt x="6212" y="6951"/>
                </a:cubicBezTo>
                <a:cubicBezTo>
                  <a:pt x="6217" y="6951"/>
                  <a:pt x="6599" y="8342"/>
                  <a:pt x="7704" y="9556"/>
                </a:cubicBezTo>
                <a:cubicBezTo>
                  <a:pt x="7988" y="9875"/>
                  <a:pt x="8449" y="10438"/>
                  <a:pt x="8814" y="11082"/>
                </a:cubicBezTo>
                <a:cubicBezTo>
                  <a:pt x="8878" y="10797"/>
                  <a:pt x="9227" y="9149"/>
                  <a:pt x="10080" y="6985"/>
                </a:cubicBezTo>
                <a:cubicBezTo>
                  <a:pt x="9162" y="5622"/>
                  <a:pt x="7897" y="4294"/>
                  <a:pt x="6148" y="3134"/>
                </a:cubicBezTo>
                <a:close/>
                <a:moveTo>
                  <a:pt x="15445" y="3134"/>
                </a:moveTo>
                <a:cubicBezTo>
                  <a:pt x="13696" y="4294"/>
                  <a:pt x="12426" y="5622"/>
                  <a:pt x="11513" y="6985"/>
                </a:cubicBezTo>
                <a:cubicBezTo>
                  <a:pt x="12366" y="9155"/>
                  <a:pt x="12715" y="10797"/>
                  <a:pt x="12779" y="11082"/>
                </a:cubicBezTo>
                <a:cubicBezTo>
                  <a:pt x="13144" y="10438"/>
                  <a:pt x="13605" y="9875"/>
                  <a:pt x="13889" y="9556"/>
                </a:cubicBezTo>
                <a:cubicBezTo>
                  <a:pt x="14994" y="8335"/>
                  <a:pt x="15381" y="6951"/>
                  <a:pt x="15381" y="6951"/>
                </a:cubicBezTo>
                <a:cubicBezTo>
                  <a:pt x="15499" y="5805"/>
                  <a:pt x="15531" y="4538"/>
                  <a:pt x="15445" y="3134"/>
                </a:cubicBezTo>
                <a:close/>
                <a:moveTo>
                  <a:pt x="2810" y="5324"/>
                </a:moveTo>
                <a:cubicBezTo>
                  <a:pt x="2880" y="6368"/>
                  <a:pt x="2960" y="7724"/>
                  <a:pt x="3695" y="9155"/>
                </a:cubicBezTo>
                <a:cubicBezTo>
                  <a:pt x="4114" y="9366"/>
                  <a:pt x="4662" y="9720"/>
                  <a:pt x="5080" y="10046"/>
                </a:cubicBezTo>
                <a:cubicBezTo>
                  <a:pt x="5241" y="8316"/>
                  <a:pt x="5734" y="6951"/>
                  <a:pt x="5734" y="6951"/>
                </a:cubicBezTo>
                <a:cubicBezTo>
                  <a:pt x="4725" y="6402"/>
                  <a:pt x="3990" y="6531"/>
                  <a:pt x="2810" y="5324"/>
                </a:cubicBezTo>
                <a:close/>
                <a:moveTo>
                  <a:pt x="18783" y="5324"/>
                </a:moveTo>
                <a:cubicBezTo>
                  <a:pt x="17603" y="6531"/>
                  <a:pt x="16868" y="6402"/>
                  <a:pt x="15859" y="6951"/>
                </a:cubicBezTo>
                <a:cubicBezTo>
                  <a:pt x="15859" y="6951"/>
                  <a:pt x="16352" y="8316"/>
                  <a:pt x="16513" y="10046"/>
                </a:cubicBezTo>
                <a:cubicBezTo>
                  <a:pt x="16932" y="9720"/>
                  <a:pt x="17480" y="9366"/>
                  <a:pt x="17898" y="9155"/>
                </a:cubicBezTo>
                <a:cubicBezTo>
                  <a:pt x="18633" y="7724"/>
                  <a:pt x="18714" y="6368"/>
                  <a:pt x="18783" y="5324"/>
                </a:cubicBezTo>
                <a:close/>
                <a:moveTo>
                  <a:pt x="10799" y="6138"/>
                </a:moveTo>
                <a:cubicBezTo>
                  <a:pt x="8197" y="12492"/>
                  <a:pt x="8622" y="15219"/>
                  <a:pt x="9475" y="16812"/>
                </a:cubicBezTo>
                <a:cubicBezTo>
                  <a:pt x="10140" y="18054"/>
                  <a:pt x="11460" y="18054"/>
                  <a:pt x="12125" y="16812"/>
                </a:cubicBezTo>
                <a:cubicBezTo>
                  <a:pt x="12978" y="15219"/>
                  <a:pt x="13401" y="12492"/>
                  <a:pt x="10799" y="6138"/>
                </a:cubicBezTo>
                <a:close/>
                <a:moveTo>
                  <a:pt x="5982" y="7367"/>
                </a:moveTo>
                <a:cubicBezTo>
                  <a:pt x="5419" y="9232"/>
                  <a:pt x="4430" y="13992"/>
                  <a:pt x="7263" y="16704"/>
                </a:cubicBezTo>
                <a:cubicBezTo>
                  <a:pt x="7859" y="17281"/>
                  <a:pt x="8562" y="17255"/>
                  <a:pt x="9050" y="16759"/>
                </a:cubicBezTo>
                <a:cubicBezTo>
                  <a:pt x="8589" y="15763"/>
                  <a:pt x="8208" y="14338"/>
                  <a:pt x="8707" y="11639"/>
                </a:cubicBezTo>
                <a:cubicBezTo>
                  <a:pt x="7623" y="9673"/>
                  <a:pt x="6825" y="9659"/>
                  <a:pt x="5982" y="7367"/>
                </a:cubicBezTo>
                <a:close/>
                <a:moveTo>
                  <a:pt x="15606" y="7367"/>
                </a:moveTo>
                <a:cubicBezTo>
                  <a:pt x="14769" y="9666"/>
                  <a:pt x="13970" y="9673"/>
                  <a:pt x="12887" y="11639"/>
                </a:cubicBezTo>
                <a:cubicBezTo>
                  <a:pt x="13386" y="14338"/>
                  <a:pt x="13004" y="15763"/>
                  <a:pt x="12543" y="16759"/>
                </a:cubicBezTo>
                <a:cubicBezTo>
                  <a:pt x="13036" y="17248"/>
                  <a:pt x="13735" y="17281"/>
                  <a:pt x="14330" y="16704"/>
                </a:cubicBezTo>
                <a:cubicBezTo>
                  <a:pt x="17158" y="13985"/>
                  <a:pt x="16175" y="9232"/>
                  <a:pt x="15606" y="7367"/>
                </a:cubicBezTo>
                <a:close/>
                <a:moveTo>
                  <a:pt x="20220" y="8946"/>
                </a:moveTo>
                <a:cubicBezTo>
                  <a:pt x="18869" y="9005"/>
                  <a:pt x="17616" y="9682"/>
                  <a:pt x="16562" y="10527"/>
                </a:cubicBezTo>
                <a:cubicBezTo>
                  <a:pt x="16701" y="12412"/>
                  <a:pt x="16481" y="14649"/>
                  <a:pt x="15150" y="16378"/>
                </a:cubicBezTo>
                <a:cubicBezTo>
                  <a:pt x="15306" y="16371"/>
                  <a:pt x="15467" y="16345"/>
                  <a:pt x="15633" y="16304"/>
                </a:cubicBezTo>
                <a:cubicBezTo>
                  <a:pt x="19002" y="15497"/>
                  <a:pt x="17769" y="12194"/>
                  <a:pt x="21600" y="9109"/>
                </a:cubicBezTo>
                <a:cubicBezTo>
                  <a:pt x="21132" y="8975"/>
                  <a:pt x="20670" y="8926"/>
                  <a:pt x="20220" y="8946"/>
                </a:cubicBezTo>
                <a:close/>
                <a:moveTo>
                  <a:pt x="1378" y="8952"/>
                </a:moveTo>
                <a:cubicBezTo>
                  <a:pt x="928" y="8933"/>
                  <a:pt x="468" y="8981"/>
                  <a:pt x="0" y="9115"/>
                </a:cubicBezTo>
                <a:cubicBezTo>
                  <a:pt x="3831" y="12194"/>
                  <a:pt x="2596" y="15503"/>
                  <a:pt x="5965" y="16310"/>
                </a:cubicBezTo>
                <a:cubicBezTo>
                  <a:pt x="6132" y="16351"/>
                  <a:pt x="6293" y="16373"/>
                  <a:pt x="6448" y="16386"/>
                </a:cubicBezTo>
                <a:cubicBezTo>
                  <a:pt x="5118" y="14650"/>
                  <a:pt x="4897" y="12412"/>
                  <a:pt x="5037" y="10533"/>
                </a:cubicBezTo>
                <a:cubicBezTo>
                  <a:pt x="3982" y="9684"/>
                  <a:pt x="2729" y="9010"/>
                  <a:pt x="1378" y="8952"/>
                </a:cubicBezTo>
                <a:close/>
                <a:moveTo>
                  <a:pt x="2698" y="13455"/>
                </a:moveTo>
                <a:cubicBezTo>
                  <a:pt x="2011" y="13496"/>
                  <a:pt x="1212" y="13761"/>
                  <a:pt x="327" y="14439"/>
                </a:cubicBezTo>
                <a:cubicBezTo>
                  <a:pt x="1062" y="15002"/>
                  <a:pt x="1738" y="15280"/>
                  <a:pt x="2344" y="15382"/>
                </a:cubicBezTo>
                <a:cubicBezTo>
                  <a:pt x="1840" y="15741"/>
                  <a:pt x="1019" y="16454"/>
                  <a:pt x="761" y="17478"/>
                </a:cubicBezTo>
                <a:cubicBezTo>
                  <a:pt x="1437" y="17044"/>
                  <a:pt x="2323" y="17083"/>
                  <a:pt x="2822" y="17158"/>
                </a:cubicBezTo>
                <a:cubicBezTo>
                  <a:pt x="2468" y="17592"/>
                  <a:pt x="2119" y="18143"/>
                  <a:pt x="1802" y="18834"/>
                </a:cubicBezTo>
                <a:cubicBezTo>
                  <a:pt x="3401" y="19133"/>
                  <a:pt x="4527" y="18692"/>
                  <a:pt x="5305" y="18054"/>
                </a:cubicBezTo>
                <a:cubicBezTo>
                  <a:pt x="5155" y="18604"/>
                  <a:pt x="4743" y="19295"/>
                  <a:pt x="3734" y="19621"/>
                </a:cubicBezTo>
                <a:cubicBezTo>
                  <a:pt x="5263" y="20224"/>
                  <a:pt x="7001" y="20041"/>
                  <a:pt x="8187" y="19241"/>
                </a:cubicBezTo>
                <a:cubicBezTo>
                  <a:pt x="8563" y="20618"/>
                  <a:pt x="9592" y="21600"/>
                  <a:pt x="10804" y="21600"/>
                </a:cubicBezTo>
                <a:cubicBezTo>
                  <a:pt x="12017" y="21600"/>
                  <a:pt x="13048" y="20611"/>
                  <a:pt x="13423" y="19241"/>
                </a:cubicBezTo>
                <a:cubicBezTo>
                  <a:pt x="14609" y="20041"/>
                  <a:pt x="16347" y="20224"/>
                  <a:pt x="17876" y="19621"/>
                </a:cubicBezTo>
                <a:cubicBezTo>
                  <a:pt x="16873" y="19295"/>
                  <a:pt x="16454" y="18597"/>
                  <a:pt x="16304" y="18054"/>
                </a:cubicBezTo>
                <a:cubicBezTo>
                  <a:pt x="17081" y="18699"/>
                  <a:pt x="18209" y="19133"/>
                  <a:pt x="19808" y="18834"/>
                </a:cubicBezTo>
                <a:cubicBezTo>
                  <a:pt x="19486" y="18143"/>
                  <a:pt x="19142" y="17592"/>
                  <a:pt x="18788" y="17158"/>
                </a:cubicBezTo>
                <a:cubicBezTo>
                  <a:pt x="19287" y="17083"/>
                  <a:pt x="20173" y="17044"/>
                  <a:pt x="20849" y="17478"/>
                </a:cubicBezTo>
                <a:cubicBezTo>
                  <a:pt x="20586" y="16454"/>
                  <a:pt x="19770" y="15735"/>
                  <a:pt x="19266" y="15382"/>
                </a:cubicBezTo>
                <a:cubicBezTo>
                  <a:pt x="19867" y="15280"/>
                  <a:pt x="20543" y="15002"/>
                  <a:pt x="21283" y="14439"/>
                </a:cubicBezTo>
                <a:cubicBezTo>
                  <a:pt x="20387" y="13761"/>
                  <a:pt x="19587" y="13496"/>
                  <a:pt x="18901" y="13455"/>
                </a:cubicBezTo>
                <a:cubicBezTo>
                  <a:pt x="18305" y="14859"/>
                  <a:pt x="17479" y="16780"/>
                  <a:pt x="14774" y="16827"/>
                </a:cubicBezTo>
                <a:cubicBezTo>
                  <a:pt x="14179" y="17546"/>
                  <a:pt x="13268" y="17924"/>
                  <a:pt x="12367" y="17158"/>
                </a:cubicBezTo>
                <a:cubicBezTo>
                  <a:pt x="11991" y="17782"/>
                  <a:pt x="11427" y="18175"/>
                  <a:pt x="10799" y="18175"/>
                </a:cubicBezTo>
                <a:cubicBezTo>
                  <a:pt x="10171" y="18175"/>
                  <a:pt x="9609" y="17782"/>
                  <a:pt x="9233" y="17158"/>
                </a:cubicBezTo>
                <a:cubicBezTo>
                  <a:pt x="8332" y="17924"/>
                  <a:pt x="7414" y="17546"/>
                  <a:pt x="6824" y="16827"/>
                </a:cubicBezTo>
                <a:cubicBezTo>
                  <a:pt x="4114" y="16780"/>
                  <a:pt x="3288" y="14859"/>
                  <a:pt x="2698" y="13455"/>
                </a:cubicBezTo>
                <a:close/>
              </a:path>
            </a:pathLst>
          </a:custGeom>
          <a:solidFill>
            <a:srgbClr val="000000"/>
          </a:solidFill>
          <a:ln w="12700">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Sailesh Rajanala"/>
          <p:cNvSpPr txBox="1"/>
          <p:nvPr/>
        </p:nvSpPr>
        <p:spPr>
          <a:xfrm>
            <a:off x="2192715" y="1637335"/>
            <a:ext cx="8251191" cy="14732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Sailesh Rajanala</a:t>
            </a:r>
          </a:p>
        </p:txBody>
      </p:sp>
      <p:sp>
        <p:nvSpPr>
          <p:cNvPr id="327" name="Role :   Lead"/>
          <p:cNvSpPr txBox="1"/>
          <p:nvPr/>
        </p:nvSpPr>
        <p:spPr>
          <a:xfrm>
            <a:off x="2407054" y="3778851"/>
            <a:ext cx="2983866"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5000" i="1">
                <a:latin typeface="Myriad Apple Text"/>
                <a:ea typeface="Myriad Apple Text"/>
                <a:cs typeface="Myriad Apple Text"/>
                <a:sym typeface="Myriad Apple Text"/>
              </a:defRPr>
            </a:pPr>
            <a:r>
              <a:rPr>
                <a:solidFill>
                  <a:schemeClr val="accent6"/>
                </a:solidFill>
              </a:rPr>
              <a:t>Role</a:t>
            </a:r>
            <a:r>
              <a:t> </a:t>
            </a:r>
            <a:r>
              <a:rPr>
                <a:solidFill>
                  <a:schemeClr val="accent6"/>
                </a:solidFill>
              </a:rPr>
              <a:t>:</a:t>
            </a:r>
            <a:r>
              <a:t>   Lead</a:t>
            </a:r>
          </a:p>
        </p:txBody>
      </p:sp>
      <p:sp>
        <p:nvSpPr>
          <p:cNvPr id="328" name="Responsibility :   Identify tasks, technologies, activities and deliverables"/>
          <p:cNvSpPr txBox="1"/>
          <p:nvPr/>
        </p:nvSpPr>
        <p:spPr>
          <a:xfrm>
            <a:off x="2340199" y="4795095"/>
            <a:ext cx="17359631"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5000" i="1">
                <a:latin typeface="Myriad Apple Text"/>
                <a:ea typeface="Myriad Apple Text"/>
                <a:cs typeface="Myriad Apple Text"/>
                <a:sym typeface="Myriad Apple Text"/>
              </a:defRPr>
            </a:pPr>
            <a:r>
              <a:rPr>
                <a:solidFill>
                  <a:schemeClr val="accent6"/>
                </a:solidFill>
              </a:rPr>
              <a:t>Responsibility</a:t>
            </a:r>
            <a:r>
              <a:t> </a:t>
            </a:r>
            <a:r>
              <a:rPr>
                <a:solidFill>
                  <a:schemeClr val="accent6"/>
                </a:solidFill>
              </a:rPr>
              <a:t>: </a:t>
            </a:r>
            <a:r>
              <a:t>  Identify tasks, technologies, activities and deliverables </a:t>
            </a:r>
          </a:p>
        </p:txBody>
      </p:sp>
      <p:sp>
        <p:nvSpPr>
          <p:cNvPr id="329" name="Contributions"/>
          <p:cNvSpPr txBox="1"/>
          <p:nvPr/>
        </p:nvSpPr>
        <p:spPr>
          <a:xfrm>
            <a:off x="2104200" y="6250811"/>
            <a:ext cx="6845301" cy="14732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Contributions</a:t>
            </a:r>
          </a:p>
        </p:txBody>
      </p:sp>
      <p:sp>
        <p:nvSpPr>
          <p:cNvPr id="330" name="Daisy"/>
          <p:cNvSpPr/>
          <p:nvPr/>
        </p:nvSpPr>
        <p:spPr>
          <a:xfrm>
            <a:off x="2295533" y="8144116"/>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31" name="Identifying Core Values of our project"/>
          <p:cNvSpPr txBox="1"/>
          <p:nvPr/>
        </p:nvSpPr>
        <p:spPr>
          <a:xfrm>
            <a:off x="3522083" y="8067916"/>
            <a:ext cx="9145271"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Identifying Core Values of our project</a:t>
            </a:r>
          </a:p>
        </p:txBody>
      </p:sp>
      <p:sp>
        <p:nvSpPr>
          <p:cNvPr id="332" name="Daisy"/>
          <p:cNvSpPr/>
          <p:nvPr/>
        </p:nvSpPr>
        <p:spPr>
          <a:xfrm>
            <a:off x="7777228" y="9624470"/>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33" name="Daisy"/>
          <p:cNvSpPr/>
          <p:nvPr/>
        </p:nvSpPr>
        <p:spPr>
          <a:xfrm>
            <a:off x="14416414" y="9624470"/>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34" name="Compatibility"/>
          <p:cNvSpPr txBox="1"/>
          <p:nvPr/>
        </p:nvSpPr>
        <p:spPr>
          <a:xfrm>
            <a:off x="2379682" y="9408570"/>
            <a:ext cx="4796664" cy="10668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7000" i="1">
                <a:latin typeface="Myriad Apple Text"/>
                <a:ea typeface="Myriad Apple Text"/>
                <a:cs typeface="Myriad Apple Text"/>
                <a:sym typeface="Myriad Apple Text"/>
              </a:defRPr>
            </a:lvl1pPr>
          </a:lstStyle>
          <a:p>
            <a:r>
              <a:t>Compatibility</a:t>
            </a:r>
          </a:p>
        </p:txBody>
      </p:sp>
      <p:sp>
        <p:nvSpPr>
          <p:cNvPr id="335" name="Sustainability"/>
          <p:cNvSpPr txBox="1"/>
          <p:nvPr/>
        </p:nvSpPr>
        <p:spPr>
          <a:xfrm>
            <a:off x="9007312" y="9408570"/>
            <a:ext cx="4808221" cy="10668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7000" i="1">
                <a:latin typeface="Myriad Apple Text"/>
                <a:ea typeface="Myriad Apple Text"/>
                <a:cs typeface="Myriad Apple Text"/>
                <a:sym typeface="Myriad Apple Text"/>
              </a:defRPr>
            </a:lvl1pPr>
          </a:lstStyle>
          <a:p>
            <a:r>
              <a:t>Sustainability</a:t>
            </a:r>
          </a:p>
        </p:txBody>
      </p:sp>
      <p:sp>
        <p:nvSpPr>
          <p:cNvPr id="336" name="Expandability"/>
          <p:cNvSpPr txBox="1"/>
          <p:nvPr/>
        </p:nvSpPr>
        <p:spPr>
          <a:xfrm>
            <a:off x="15646499" y="9408570"/>
            <a:ext cx="4856227" cy="10668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7000" i="1">
                <a:latin typeface="Myriad Apple Text"/>
                <a:ea typeface="Myriad Apple Text"/>
                <a:cs typeface="Myriad Apple Text"/>
                <a:sym typeface="Myriad Apple Text"/>
              </a:defRPr>
            </a:lvl1pPr>
          </a:lstStyle>
          <a:p>
            <a:r>
              <a:t>Expandability</a:t>
            </a:r>
          </a:p>
        </p:txBody>
      </p:sp>
      <p:sp>
        <p:nvSpPr>
          <p:cNvPr id="337" name="Clock"/>
          <p:cNvSpPr/>
          <p:nvPr/>
        </p:nvSpPr>
        <p:spPr>
          <a:xfrm>
            <a:off x="10776422" y="10808664"/>
            <a:ext cx="1270001" cy="12700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3" y="0"/>
                  <a:pt x="0" y="4833"/>
                  <a:pt x="0" y="10800"/>
                </a:cubicBezTo>
                <a:cubicBezTo>
                  <a:pt x="0" y="16767"/>
                  <a:pt x="4833" y="21600"/>
                  <a:pt x="10800" y="21600"/>
                </a:cubicBezTo>
                <a:cubicBezTo>
                  <a:pt x="16767" y="21600"/>
                  <a:pt x="21600" y="16767"/>
                  <a:pt x="21600" y="10800"/>
                </a:cubicBezTo>
                <a:cubicBezTo>
                  <a:pt x="21600" y="4833"/>
                  <a:pt x="16762" y="0"/>
                  <a:pt x="10800" y="0"/>
                </a:cubicBezTo>
                <a:close/>
                <a:moveTo>
                  <a:pt x="10714" y="1340"/>
                </a:moveTo>
                <a:lnTo>
                  <a:pt x="10886" y="1340"/>
                </a:lnTo>
                <a:cubicBezTo>
                  <a:pt x="10994" y="1340"/>
                  <a:pt x="11080" y="1426"/>
                  <a:pt x="11080" y="1534"/>
                </a:cubicBezTo>
                <a:lnTo>
                  <a:pt x="11080" y="3100"/>
                </a:lnTo>
                <a:cubicBezTo>
                  <a:pt x="11080" y="3208"/>
                  <a:pt x="10994" y="3294"/>
                  <a:pt x="10886" y="3294"/>
                </a:cubicBezTo>
                <a:lnTo>
                  <a:pt x="10714" y="3294"/>
                </a:lnTo>
                <a:cubicBezTo>
                  <a:pt x="10606" y="3294"/>
                  <a:pt x="10520" y="3208"/>
                  <a:pt x="10520" y="3100"/>
                </a:cubicBezTo>
                <a:lnTo>
                  <a:pt x="10520" y="1534"/>
                </a:lnTo>
                <a:cubicBezTo>
                  <a:pt x="10520" y="1426"/>
                  <a:pt x="10606" y="1340"/>
                  <a:pt x="10714" y="1340"/>
                </a:cubicBezTo>
                <a:close/>
                <a:moveTo>
                  <a:pt x="6218" y="2541"/>
                </a:moveTo>
                <a:cubicBezTo>
                  <a:pt x="6293" y="2532"/>
                  <a:pt x="6369" y="2567"/>
                  <a:pt x="6409" y="2636"/>
                </a:cubicBezTo>
                <a:lnTo>
                  <a:pt x="7192" y="3991"/>
                </a:lnTo>
                <a:cubicBezTo>
                  <a:pt x="7246" y="4083"/>
                  <a:pt x="7215" y="4202"/>
                  <a:pt x="7123" y="4256"/>
                </a:cubicBezTo>
                <a:lnTo>
                  <a:pt x="6971" y="4342"/>
                </a:lnTo>
                <a:cubicBezTo>
                  <a:pt x="6879" y="4396"/>
                  <a:pt x="6760" y="4363"/>
                  <a:pt x="6706" y="4271"/>
                </a:cubicBezTo>
                <a:lnTo>
                  <a:pt x="5923" y="2916"/>
                </a:lnTo>
                <a:cubicBezTo>
                  <a:pt x="5869" y="2824"/>
                  <a:pt x="5902" y="2700"/>
                  <a:pt x="5994" y="2651"/>
                </a:cubicBezTo>
                <a:lnTo>
                  <a:pt x="6146" y="2565"/>
                </a:lnTo>
                <a:cubicBezTo>
                  <a:pt x="6169" y="2552"/>
                  <a:pt x="6194" y="2544"/>
                  <a:pt x="6218" y="2541"/>
                </a:cubicBezTo>
                <a:close/>
                <a:moveTo>
                  <a:pt x="15382" y="2541"/>
                </a:moveTo>
                <a:cubicBezTo>
                  <a:pt x="15406" y="2544"/>
                  <a:pt x="15431" y="2552"/>
                  <a:pt x="15454" y="2565"/>
                </a:cubicBezTo>
                <a:lnTo>
                  <a:pt x="15606" y="2651"/>
                </a:lnTo>
                <a:cubicBezTo>
                  <a:pt x="15698" y="2705"/>
                  <a:pt x="15731" y="2824"/>
                  <a:pt x="15677" y="2916"/>
                </a:cubicBezTo>
                <a:lnTo>
                  <a:pt x="14894" y="4271"/>
                </a:lnTo>
                <a:cubicBezTo>
                  <a:pt x="14840" y="4363"/>
                  <a:pt x="14721" y="4396"/>
                  <a:pt x="14629" y="4342"/>
                </a:cubicBezTo>
                <a:lnTo>
                  <a:pt x="14477" y="4256"/>
                </a:lnTo>
                <a:cubicBezTo>
                  <a:pt x="14385" y="4202"/>
                  <a:pt x="14354" y="4083"/>
                  <a:pt x="14408" y="3991"/>
                </a:cubicBezTo>
                <a:lnTo>
                  <a:pt x="15191" y="2636"/>
                </a:lnTo>
                <a:cubicBezTo>
                  <a:pt x="15231" y="2567"/>
                  <a:pt x="15307" y="2532"/>
                  <a:pt x="15382" y="2541"/>
                </a:cubicBezTo>
                <a:close/>
                <a:moveTo>
                  <a:pt x="16951" y="4904"/>
                </a:moveTo>
                <a:lnTo>
                  <a:pt x="17280" y="5282"/>
                </a:lnTo>
                <a:lnTo>
                  <a:pt x="11762" y="10660"/>
                </a:lnTo>
                <a:lnTo>
                  <a:pt x="12221" y="10903"/>
                </a:lnTo>
                <a:lnTo>
                  <a:pt x="11600" y="11978"/>
                </a:lnTo>
                <a:lnTo>
                  <a:pt x="10876" y="11524"/>
                </a:lnTo>
                <a:lnTo>
                  <a:pt x="10265" y="12118"/>
                </a:lnTo>
                <a:lnTo>
                  <a:pt x="9433" y="11205"/>
                </a:lnTo>
                <a:lnTo>
                  <a:pt x="9833" y="10871"/>
                </a:lnTo>
                <a:lnTo>
                  <a:pt x="6161" y="8576"/>
                </a:lnTo>
                <a:lnTo>
                  <a:pt x="6556" y="7896"/>
                </a:lnTo>
                <a:lnTo>
                  <a:pt x="10736" y="10115"/>
                </a:lnTo>
                <a:lnTo>
                  <a:pt x="16951" y="4904"/>
                </a:lnTo>
                <a:close/>
                <a:moveTo>
                  <a:pt x="2838" y="5900"/>
                </a:moveTo>
                <a:cubicBezTo>
                  <a:pt x="2863" y="5903"/>
                  <a:pt x="2888" y="5911"/>
                  <a:pt x="2911" y="5925"/>
                </a:cubicBezTo>
                <a:lnTo>
                  <a:pt x="4266" y="6708"/>
                </a:lnTo>
                <a:cubicBezTo>
                  <a:pt x="4358" y="6762"/>
                  <a:pt x="4391" y="6879"/>
                  <a:pt x="4337" y="6971"/>
                </a:cubicBezTo>
                <a:lnTo>
                  <a:pt x="4249" y="7123"/>
                </a:lnTo>
                <a:cubicBezTo>
                  <a:pt x="4195" y="7215"/>
                  <a:pt x="4078" y="7248"/>
                  <a:pt x="3986" y="7194"/>
                </a:cubicBezTo>
                <a:lnTo>
                  <a:pt x="2629" y="6411"/>
                </a:lnTo>
                <a:cubicBezTo>
                  <a:pt x="2537" y="6357"/>
                  <a:pt x="2506" y="6238"/>
                  <a:pt x="2560" y="6146"/>
                </a:cubicBezTo>
                <a:lnTo>
                  <a:pt x="2646" y="5994"/>
                </a:lnTo>
                <a:cubicBezTo>
                  <a:pt x="2686" y="5925"/>
                  <a:pt x="2764" y="5890"/>
                  <a:pt x="2838" y="5900"/>
                </a:cubicBezTo>
                <a:close/>
                <a:moveTo>
                  <a:pt x="18757" y="5900"/>
                </a:moveTo>
                <a:cubicBezTo>
                  <a:pt x="18831" y="5890"/>
                  <a:pt x="18908" y="5925"/>
                  <a:pt x="18949" y="5994"/>
                </a:cubicBezTo>
                <a:lnTo>
                  <a:pt x="19035" y="6146"/>
                </a:lnTo>
                <a:cubicBezTo>
                  <a:pt x="19089" y="6238"/>
                  <a:pt x="19056" y="6357"/>
                  <a:pt x="18964" y="6411"/>
                </a:cubicBezTo>
                <a:lnTo>
                  <a:pt x="17609" y="7194"/>
                </a:lnTo>
                <a:cubicBezTo>
                  <a:pt x="17517" y="7248"/>
                  <a:pt x="17398" y="7215"/>
                  <a:pt x="17344" y="7123"/>
                </a:cubicBezTo>
                <a:lnTo>
                  <a:pt x="17258" y="6971"/>
                </a:lnTo>
                <a:cubicBezTo>
                  <a:pt x="17204" y="6879"/>
                  <a:pt x="17237" y="6762"/>
                  <a:pt x="17329" y="6708"/>
                </a:cubicBezTo>
                <a:lnTo>
                  <a:pt x="18684" y="5925"/>
                </a:lnTo>
                <a:cubicBezTo>
                  <a:pt x="18707" y="5911"/>
                  <a:pt x="18732" y="5903"/>
                  <a:pt x="18757" y="5900"/>
                </a:cubicBezTo>
                <a:close/>
                <a:moveTo>
                  <a:pt x="10800" y="10439"/>
                </a:moveTo>
                <a:cubicBezTo>
                  <a:pt x="10707" y="10439"/>
                  <a:pt x="10614" y="10475"/>
                  <a:pt x="10544" y="10545"/>
                </a:cubicBezTo>
                <a:cubicBezTo>
                  <a:pt x="10402" y="10686"/>
                  <a:pt x="10402" y="10915"/>
                  <a:pt x="10544" y="11056"/>
                </a:cubicBezTo>
                <a:cubicBezTo>
                  <a:pt x="10685" y="11198"/>
                  <a:pt x="10915" y="11198"/>
                  <a:pt x="11056" y="11056"/>
                </a:cubicBezTo>
                <a:cubicBezTo>
                  <a:pt x="11198" y="10915"/>
                  <a:pt x="11198" y="10686"/>
                  <a:pt x="11056" y="10545"/>
                </a:cubicBezTo>
                <a:cubicBezTo>
                  <a:pt x="10986" y="10475"/>
                  <a:pt x="10893" y="10439"/>
                  <a:pt x="10800" y="10439"/>
                </a:cubicBezTo>
                <a:close/>
                <a:moveTo>
                  <a:pt x="1529" y="10520"/>
                </a:moveTo>
                <a:lnTo>
                  <a:pt x="3095" y="10520"/>
                </a:lnTo>
                <a:cubicBezTo>
                  <a:pt x="3203" y="10520"/>
                  <a:pt x="3289" y="10606"/>
                  <a:pt x="3289" y="10714"/>
                </a:cubicBezTo>
                <a:lnTo>
                  <a:pt x="3289" y="10886"/>
                </a:lnTo>
                <a:cubicBezTo>
                  <a:pt x="3289" y="10994"/>
                  <a:pt x="3203" y="11082"/>
                  <a:pt x="3095" y="11082"/>
                </a:cubicBezTo>
                <a:lnTo>
                  <a:pt x="1529" y="11082"/>
                </a:lnTo>
                <a:cubicBezTo>
                  <a:pt x="1426" y="11082"/>
                  <a:pt x="1333" y="10994"/>
                  <a:pt x="1333" y="10886"/>
                </a:cubicBezTo>
                <a:lnTo>
                  <a:pt x="1333" y="10714"/>
                </a:lnTo>
                <a:cubicBezTo>
                  <a:pt x="1333" y="10606"/>
                  <a:pt x="1421" y="10520"/>
                  <a:pt x="1529" y="10520"/>
                </a:cubicBezTo>
                <a:close/>
                <a:moveTo>
                  <a:pt x="18500" y="10520"/>
                </a:moveTo>
                <a:lnTo>
                  <a:pt x="20066" y="10520"/>
                </a:lnTo>
                <a:cubicBezTo>
                  <a:pt x="20174" y="10520"/>
                  <a:pt x="20260" y="10606"/>
                  <a:pt x="20260" y="10714"/>
                </a:cubicBezTo>
                <a:lnTo>
                  <a:pt x="20260" y="10886"/>
                </a:lnTo>
                <a:cubicBezTo>
                  <a:pt x="20260" y="10994"/>
                  <a:pt x="20174" y="11082"/>
                  <a:pt x="20066" y="11082"/>
                </a:cubicBezTo>
                <a:lnTo>
                  <a:pt x="18500" y="11082"/>
                </a:lnTo>
                <a:cubicBezTo>
                  <a:pt x="18392" y="11082"/>
                  <a:pt x="18306" y="10994"/>
                  <a:pt x="18306" y="10886"/>
                </a:cubicBezTo>
                <a:lnTo>
                  <a:pt x="18306" y="10714"/>
                </a:lnTo>
                <a:cubicBezTo>
                  <a:pt x="18306" y="10606"/>
                  <a:pt x="18392" y="10520"/>
                  <a:pt x="18500" y="10520"/>
                </a:cubicBezTo>
                <a:close/>
                <a:moveTo>
                  <a:pt x="4058" y="14383"/>
                </a:moveTo>
                <a:cubicBezTo>
                  <a:pt x="4133" y="14373"/>
                  <a:pt x="4209" y="14408"/>
                  <a:pt x="4249" y="14477"/>
                </a:cubicBezTo>
                <a:lnTo>
                  <a:pt x="4337" y="14629"/>
                </a:lnTo>
                <a:cubicBezTo>
                  <a:pt x="4391" y="14721"/>
                  <a:pt x="4358" y="14840"/>
                  <a:pt x="4266" y="14894"/>
                </a:cubicBezTo>
                <a:lnTo>
                  <a:pt x="2911" y="15677"/>
                </a:lnTo>
                <a:cubicBezTo>
                  <a:pt x="2819" y="15731"/>
                  <a:pt x="2700" y="15698"/>
                  <a:pt x="2646" y="15606"/>
                </a:cubicBezTo>
                <a:lnTo>
                  <a:pt x="2560" y="15456"/>
                </a:lnTo>
                <a:cubicBezTo>
                  <a:pt x="2506" y="15364"/>
                  <a:pt x="2537" y="15245"/>
                  <a:pt x="2629" y="15191"/>
                </a:cubicBezTo>
                <a:lnTo>
                  <a:pt x="3986" y="14408"/>
                </a:lnTo>
                <a:cubicBezTo>
                  <a:pt x="4009" y="14394"/>
                  <a:pt x="4034" y="14386"/>
                  <a:pt x="4058" y="14383"/>
                </a:cubicBezTo>
                <a:close/>
                <a:moveTo>
                  <a:pt x="17536" y="14383"/>
                </a:moveTo>
                <a:cubicBezTo>
                  <a:pt x="17561" y="14386"/>
                  <a:pt x="17586" y="14394"/>
                  <a:pt x="17609" y="14408"/>
                </a:cubicBezTo>
                <a:lnTo>
                  <a:pt x="18964" y="15191"/>
                </a:lnTo>
                <a:cubicBezTo>
                  <a:pt x="19056" y="15245"/>
                  <a:pt x="19089" y="15364"/>
                  <a:pt x="19035" y="15456"/>
                </a:cubicBezTo>
                <a:lnTo>
                  <a:pt x="18949" y="15606"/>
                </a:lnTo>
                <a:cubicBezTo>
                  <a:pt x="18895" y="15698"/>
                  <a:pt x="18776" y="15731"/>
                  <a:pt x="18684" y="15677"/>
                </a:cubicBezTo>
                <a:lnTo>
                  <a:pt x="17329" y="14894"/>
                </a:lnTo>
                <a:cubicBezTo>
                  <a:pt x="17237" y="14840"/>
                  <a:pt x="17204" y="14721"/>
                  <a:pt x="17258" y="14629"/>
                </a:cubicBezTo>
                <a:lnTo>
                  <a:pt x="17344" y="14477"/>
                </a:lnTo>
                <a:cubicBezTo>
                  <a:pt x="17385" y="14408"/>
                  <a:pt x="17462" y="14373"/>
                  <a:pt x="17536" y="14383"/>
                </a:cubicBezTo>
                <a:close/>
                <a:moveTo>
                  <a:pt x="6893" y="17240"/>
                </a:moveTo>
                <a:cubicBezTo>
                  <a:pt x="6918" y="17243"/>
                  <a:pt x="6943" y="17251"/>
                  <a:pt x="6966" y="17265"/>
                </a:cubicBezTo>
                <a:lnTo>
                  <a:pt x="7118" y="17351"/>
                </a:lnTo>
                <a:cubicBezTo>
                  <a:pt x="7210" y="17399"/>
                  <a:pt x="7241" y="17519"/>
                  <a:pt x="7187" y="17616"/>
                </a:cubicBezTo>
                <a:lnTo>
                  <a:pt x="6404" y="18971"/>
                </a:lnTo>
                <a:cubicBezTo>
                  <a:pt x="6350" y="19063"/>
                  <a:pt x="6231" y="19094"/>
                  <a:pt x="6139" y="19040"/>
                </a:cubicBezTo>
                <a:lnTo>
                  <a:pt x="5989" y="18954"/>
                </a:lnTo>
                <a:cubicBezTo>
                  <a:pt x="5897" y="18900"/>
                  <a:pt x="5864" y="18781"/>
                  <a:pt x="5918" y="18689"/>
                </a:cubicBezTo>
                <a:lnTo>
                  <a:pt x="6701" y="17334"/>
                </a:lnTo>
                <a:cubicBezTo>
                  <a:pt x="6742" y="17265"/>
                  <a:pt x="6819" y="17230"/>
                  <a:pt x="6893" y="17240"/>
                </a:cubicBezTo>
                <a:close/>
                <a:moveTo>
                  <a:pt x="14696" y="17240"/>
                </a:moveTo>
                <a:cubicBezTo>
                  <a:pt x="14771" y="17230"/>
                  <a:pt x="14847" y="17265"/>
                  <a:pt x="14887" y="17334"/>
                </a:cubicBezTo>
                <a:lnTo>
                  <a:pt x="15670" y="18689"/>
                </a:lnTo>
                <a:cubicBezTo>
                  <a:pt x="15730" y="18781"/>
                  <a:pt x="15698" y="18900"/>
                  <a:pt x="15601" y="18954"/>
                </a:cubicBezTo>
                <a:lnTo>
                  <a:pt x="15449" y="19040"/>
                </a:lnTo>
                <a:cubicBezTo>
                  <a:pt x="15357" y="19094"/>
                  <a:pt x="15238" y="19063"/>
                  <a:pt x="15184" y="18971"/>
                </a:cubicBezTo>
                <a:lnTo>
                  <a:pt x="14401" y="17616"/>
                </a:lnTo>
                <a:cubicBezTo>
                  <a:pt x="14347" y="17524"/>
                  <a:pt x="14380" y="17405"/>
                  <a:pt x="14472" y="17351"/>
                </a:cubicBezTo>
                <a:lnTo>
                  <a:pt x="14624" y="17265"/>
                </a:lnTo>
                <a:cubicBezTo>
                  <a:pt x="14647" y="17251"/>
                  <a:pt x="14672" y="17243"/>
                  <a:pt x="14696" y="17240"/>
                </a:cubicBezTo>
                <a:close/>
                <a:moveTo>
                  <a:pt x="10714" y="18306"/>
                </a:moveTo>
                <a:lnTo>
                  <a:pt x="10886" y="18306"/>
                </a:lnTo>
                <a:cubicBezTo>
                  <a:pt x="10994" y="18306"/>
                  <a:pt x="11080" y="18392"/>
                  <a:pt x="11080" y="18500"/>
                </a:cubicBezTo>
                <a:lnTo>
                  <a:pt x="11080" y="20066"/>
                </a:lnTo>
                <a:cubicBezTo>
                  <a:pt x="11080" y="20174"/>
                  <a:pt x="10994" y="20262"/>
                  <a:pt x="10886" y="20262"/>
                </a:cubicBezTo>
                <a:lnTo>
                  <a:pt x="10714" y="20262"/>
                </a:lnTo>
                <a:cubicBezTo>
                  <a:pt x="10606" y="20262"/>
                  <a:pt x="10520" y="20174"/>
                  <a:pt x="10520" y="20066"/>
                </a:cubicBezTo>
                <a:lnTo>
                  <a:pt x="10520" y="18500"/>
                </a:lnTo>
                <a:cubicBezTo>
                  <a:pt x="10520" y="18392"/>
                  <a:pt x="10606" y="18306"/>
                  <a:pt x="10714" y="18306"/>
                </a:cubicBezTo>
                <a:close/>
              </a:path>
            </a:pathLst>
          </a:custGeom>
          <a:solidFill>
            <a:srgbClr val="FFFFFF"/>
          </a:solidFill>
          <a:ln w="12700">
            <a:miter lim="400000"/>
          </a:ln>
          <a:effectLst>
            <a:outerShdw blurRad="1270000" dist="635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38" name="Dingbat Check"/>
          <p:cNvSpPr/>
          <p:nvPr/>
        </p:nvSpPr>
        <p:spPr>
          <a:xfrm>
            <a:off x="3398516" y="10825260"/>
            <a:ext cx="1301542" cy="1236809"/>
          </a:xfrm>
          <a:custGeom>
            <a:avLst/>
            <a:gdLst/>
            <a:ahLst/>
            <a:cxnLst>
              <a:cxn ang="0">
                <a:pos x="wd2" y="hd2"/>
              </a:cxn>
              <a:cxn ang="5400000">
                <a:pos x="wd2" y="hd2"/>
              </a:cxn>
              <a:cxn ang="10800000">
                <a:pos x="wd2" y="hd2"/>
              </a:cxn>
              <a:cxn ang="16200000">
                <a:pos x="wd2" y="hd2"/>
              </a:cxn>
            </a:cxnLst>
            <a:rect l="0" t="0" r="r" b="b"/>
            <a:pathLst>
              <a:path w="21452" h="20404"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FFFFFF"/>
          </a:solidFill>
          <a:ln w="12700">
            <a:miter lim="400000"/>
          </a:ln>
          <a:effectLst>
            <a:outerShdw blurRad="1270000" dist="635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39" name="Dingbat Check"/>
          <p:cNvSpPr/>
          <p:nvPr/>
        </p:nvSpPr>
        <p:spPr>
          <a:xfrm>
            <a:off x="4855969" y="10825260"/>
            <a:ext cx="1301542" cy="1236808"/>
          </a:xfrm>
          <a:custGeom>
            <a:avLst/>
            <a:gdLst/>
            <a:ahLst/>
            <a:cxnLst>
              <a:cxn ang="0">
                <a:pos x="wd2" y="hd2"/>
              </a:cxn>
              <a:cxn ang="5400000">
                <a:pos x="wd2" y="hd2"/>
              </a:cxn>
              <a:cxn ang="10800000">
                <a:pos x="wd2" y="hd2"/>
              </a:cxn>
              <a:cxn ang="16200000">
                <a:pos x="wd2" y="hd2"/>
              </a:cxn>
            </a:cxnLst>
            <a:rect l="0" t="0" r="r" b="b"/>
            <a:pathLst>
              <a:path w="21452" h="20404"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FFFFFF"/>
          </a:solidFill>
          <a:ln w="12700">
            <a:miter lim="400000"/>
          </a:ln>
          <a:effectLst>
            <a:outerShdw blurRad="1270000" dist="635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40" name="Balloon"/>
          <p:cNvSpPr/>
          <p:nvPr/>
        </p:nvSpPr>
        <p:spPr>
          <a:xfrm>
            <a:off x="17541527" y="10732291"/>
            <a:ext cx="1066171" cy="142274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080"/>
                  <a:pt x="0" y="9112"/>
                </a:cubicBezTo>
                <a:cubicBezTo>
                  <a:pt x="0" y="14763"/>
                  <a:pt x="6527" y="19344"/>
                  <a:pt x="10127" y="19891"/>
                </a:cubicBezTo>
                <a:cubicBezTo>
                  <a:pt x="10035" y="19943"/>
                  <a:pt x="9980" y="20006"/>
                  <a:pt x="9980" y="20075"/>
                </a:cubicBezTo>
                <a:cubicBezTo>
                  <a:pt x="9980" y="20192"/>
                  <a:pt x="10143" y="20294"/>
                  <a:pt x="10383" y="20350"/>
                </a:cubicBezTo>
                <a:cubicBezTo>
                  <a:pt x="10313" y="20587"/>
                  <a:pt x="10159" y="20958"/>
                  <a:pt x="9827" y="21391"/>
                </a:cubicBezTo>
                <a:cubicBezTo>
                  <a:pt x="9756" y="21484"/>
                  <a:pt x="9849" y="21600"/>
                  <a:pt x="9992" y="21600"/>
                </a:cubicBezTo>
                <a:lnTo>
                  <a:pt x="11608" y="21600"/>
                </a:lnTo>
                <a:cubicBezTo>
                  <a:pt x="11751" y="21600"/>
                  <a:pt x="11844" y="21484"/>
                  <a:pt x="11773" y="21391"/>
                </a:cubicBezTo>
                <a:cubicBezTo>
                  <a:pt x="11441" y="20958"/>
                  <a:pt x="11287" y="20587"/>
                  <a:pt x="11217" y="20350"/>
                </a:cubicBezTo>
                <a:cubicBezTo>
                  <a:pt x="11457" y="20294"/>
                  <a:pt x="11620" y="20192"/>
                  <a:pt x="11620" y="20075"/>
                </a:cubicBezTo>
                <a:cubicBezTo>
                  <a:pt x="11620" y="20006"/>
                  <a:pt x="11566" y="19943"/>
                  <a:pt x="11473" y="19891"/>
                </a:cubicBezTo>
                <a:cubicBezTo>
                  <a:pt x="15073" y="19344"/>
                  <a:pt x="21600" y="14763"/>
                  <a:pt x="21600" y="9112"/>
                </a:cubicBezTo>
                <a:cubicBezTo>
                  <a:pt x="21600" y="4080"/>
                  <a:pt x="16764" y="0"/>
                  <a:pt x="10800" y="0"/>
                </a:cubicBezTo>
                <a:close/>
              </a:path>
            </a:pathLst>
          </a:custGeom>
          <a:solidFill>
            <a:srgbClr val="FFFFFF"/>
          </a:solidFill>
          <a:ln w="12700">
            <a:miter lim="400000"/>
          </a:ln>
          <a:effectLst>
            <a:outerShdw blurRad="1270000" dist="635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Contributions"/>
          <p:cNvSpPr txBox="1"/>
          <p:nvPr/>
        </p:nvSpPr>
        <p:spPr>
          <a:xfrm>
            <a:off x="2151002" y="1994874"/>
            <a:ext cx="6845301" cy="14732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Contributions</a:t>
            </a:r>
          </a:p>
        </p:txBody>
      </p:sp>
      <p:sp>
        <p:nvSpPr>
          <p:cNvPr id="343" name="Daisy"/>
          <p:cNvSpPr/>
          <p:nvPr/>
        </p:nvSpPr>
        <p:spPr>
          <a:xfrm>
            <a:off x="2238780" y="5471530"/>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44" name="Google Docs for Collaboration"/>
          <p:cNvSpPr txBox="1"/>
          <p:nvPr/>
        </p:nvSpPr>
        <p:spPr>
          <a:xfrm>
            <a:off x="3526246" y="5395330"/>
            <a:ext cx="7693661"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5000" i="1">
                <a:latin typeface="Myriad Apple Text"/>
                <a:ea typeface="Myriad Apple Text"/>
                <a:cs typeface="Myriad Apple Text"/>
                <a:sym typeface="Myriad Apple Text"/>
              </a:defRPr>
            </a:pPr>
            <a:r>
              <a:rPr>
                <a:solidFill>
                  <a:schemeClr val="accent6"/>
                </a:solidFill>
              </a:rPr>
              <a:t>Google Docs</a:t>
            </a:r>
            <a:r>
              <a:t> for Collaboration </a:t>
            </a:r>
          </a:p>
        </p:txBody>
      </p:sp>
      <p:sp>
        <p:nvSpPr>
          <p:cNvPr id="345" name="Daisy"/>
          <p:cNvSpPr/>
          <p:nvPr/>
        </p:nvSpPr>
        <p:spPr>
          <a:xfrm>
            <a:off x="2238780" y="6785407"/>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46" name="GitHub for Version Control"/>
          <p:cNvSpPr txBox="1"/>
          <p:nvPr/>
        </p:nvSpPr>
        <p:spPr>
          <a:xfrm>
            <a:off x="3526246" y="6709207"/>
            <a:ext cx="6546851"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5000" i="1">
                <a:latin typeface="Myriad Apple Text"/>
                <a:ea typeface="Myriad Apple Text"/>
                <a:cs typeface="Myriad Apple Text"/>
                <a:sym typeface="Myriad Apple Text"/>
              </a:defRPr>
            </a:pPr>
            <a:r>
              <a:rPr>
                <a:solidFill>
                  <a:schemeClr val="accent4"/>
                </a:solidFill>
              </a:rPr>
              <a:t>GitHub</a:t>
            </a:r>
            <a:r>
              <a:t> for Version Control</a:t>
            </a:r>
          </a:p>
        </p:txBody>
      </p:sp>
      <p:sp>
        <p:nvSpPr>
          <p:cNvPr id="347" name="Daisy"/>
          <p:cNvSpPr/>
          <p:nvPr/>
        </p:nvSpPr>
        <p:spPr>
          <a:xfrm>
            <a:off x="2238780" y="4157653"/>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48" name="Discord for Communication"/>
          <p:cNvSpPr txBox="1"/>
          <p:nvPr/>
        </p:nvSpPr>
        <p:spPr>
          <a:xfrm>
            <a:off x="3465330" y="4081453"/>
            <a:ext cx="6925311"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5000" i="1">
                <a:latin typeface="Myriad Apple Text"/>
                <a:ea typeface="Myriad Apple Text"/>
                <a:cs typeface="Myriad Apple Text"/>
                <a:sym typeface="Myriad Apple Text"/>
              </a:defRPr>
            </a:pPr>
            <a:r>
              <a:rPr>
                <a:solidFill>
                  <a:schemeClr val="accent2">
                    <a:hueOff val="-206910"/>
                    <a:satOff val="-12829"/>
                    <a:lumOff val="16238"/>
                  </a:schemeClr>
                </a:solidFill>
              </a:rPr>
              <a:t>Discord</a:t>
            </a:r>
            <a:r>
              <a:t> for Communication</a:t>
            </a:r>
          </a:p>
        </p:txBody>
      </p:sp>
      <p:sp>
        <p:nvSpPr>
          <p:cNvPr id="349" name="Research"/>
          <p:cNvSpPr txBox="1"/>
          <p:nvPr/>
        </p:nvSpPr>
        <p:spPr>
          <a:xfrm>
            <a:off x="2079823" y="8272826"/>
            <a:ext cx="4514851" cy="14732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Research</a:t>
            </a:r>
          </a:p>
        </p:txBody>
      </p:sp>
      <p:sp>
        <p:nvSpPr>
          <p:cNvPr id="350" name="Daisy"/>
          <p:cNvSpPr/>
          <p:nvPr/>
        </p:nvSpPr>
        <p:spPr>
          <a:xfrm>
            <a:off x="2260890" y="10598445"/>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51" name="Prevention of Spam Entries…"/>
          <p:cNvSpPr txBox="1"/>
          <p:nvPr/>
        </p:nvSpPr>
        <p:spPr>
          <a:xfrm>
            <a:off x="3568343" y="10110765"/>
            <a:ext cx="6701791" cy="161036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lnSpc>
                <a:spcPct val="120000"/>
              </a:lnSpc>
              <a:defRPr sz="5000" i="1">
                <a:latin typeface="Myriad Apple Text"/>
                <a:ea typeface="Myriad Apple Text"/>
                <a:cs typeface="Myriad Apple Text"/>
                <a:sym typeface="Myriad Apple Text"/>
              </a:defRPr>
            </a:pPr>
            <a:r>
              <a:t>Prevention of Spam Entries</a:t>
            </a:r>
          </a:p>
          <a:p>
            <a:pPr algn="l">
              <a:lnSpc>
                <a:spcPct val="120000"/>
              </a:lnSpc>
              <a:defRPr sz="5000" i="1">
                <a:latin typeface="Myriad Apple Text"/>
                <a:ea typeface="Myriad Apple Text"/>
                <a:cs typeface="Myriad Apple Text"/>
                <a:sym typeface="Myriad Apple Text"/>
              </a:defRPr>
            </a:pPr>
            <a:r>
              <a:t>using RECAPTCHA</a:t>
            </a:r>
          </a:p>
        </p:txBody>
      </p:sp>
      <p:pic>
        <p:nvPicPr>
          <p:cNvPr id="352" name="25231.png" descr="25231.png"/>
          <p:cNvPicPr>
            <a:picLocks noChangeAspect="1"/>
          </p:cNvPicPr>
          <p:nvPr/>
        </p:nvPicPr>
        <p:blipFill>
          <a:blip r:embed="rId2"/>
          <a:stretch>
            <a:fillRect/>
          </a:stretch>
        </p:blipFill>
        <p:spPr>
          <a:xfrm>
            <a:off x="14084439" y="5593734"/>
            <a:ext cx="3018346" cy="3018346"/>
          </a:xfrm>
          <a:prstGeom prst="rect">
            <a:avLst/>
          </a:prstGeom>
          <a:ln w="12700">
            <a:miter lim="400000"/>
          </a:ln>
          <a:effectLst>
            <a:outerShdw blurRad="1270000" dir="5400000" rotWithShape="0">
              <a:schemeClr val="accent4"/>
            </a:outerShdw>
          </a:effectLst>
        </p:spPr>
      </p:pic>
      <p:pic>
        <p:nvPicPr>
          <p:cNvPr id="353" name="6557043_preview.png.jpeg" descr="6557043_preview.png.jpeg"/>
          <p:cNvPicPr>
            <a:picLocks noChangeAspect="1"/>
          </p:cNvPicPr>
          <p:nvPr/>
        </p:nvPicPr>
        <p:blipFill>
          <a:blip r:embed="rId3"/>
          <a:srcRect l="9347" t="14274" r="9348" b="18212"/>
          <a:stretch>
            <a:fillRect/>
          </a:stretch>
        </p:blipFill>
        <p:spPr>
          <a:xfrm>
            <a:off x="12285307" y="3308390"/>
            <a:ext cx="3161508" cy="2333526"/>
          </a:xfrm>
          <a:custGeom>
            <a:avLst/>
            <a:gdLst/>
            <a:ahLst/>
            <a:cxnLst>
              <a:cxn ang="0">
                <a:pos x="wd2" y="hd2"/>
              </a:cxn>
              <a:cxn ang="5400000">
                <a:pos x="wd2" y="hd2"/>
              </a:cxn>
              <a:cxn ang="10800000">
                <a:pos x="wd2" y="hd2"/>
              </a:cxn>
              <a:cxn ang="16200000">
                <a:pos x="wd2" y="hd2"/>
              </a:cxn>
            </a:cxnLst>
            <a:rect l="0" t="0" r="r" b="b"/>
            <a:pathLst>
              <a:path w="21600" h="21571" extrusionOk="0">
                <a:moveTo>
                  <a:pt x="13669" y="1"/>
                </a:moveTo>
                <a:cubicBezTo>
                  <a:pt x="13513" y="-7"/>
                  <a:pt x="13467" y="28"/>
                  <a:pt x="13371" y="147"/>
                </a:cubicBezTo>
                <a:cubicBezTo>
                  <a:pt x="13293" y="243"/>
                  <a:pt x="13205" y="426"/>
                  <a:pt x="13175" y="551"/>
                </a:cubicBezTo>
                <a:lnTo>
                  <a:pt x="13121" y="778"/>
                </a:lnTo>
                <a:lnTo>
                  <a:pt x="13699" y="944"/>
                </a:lnTo>
                <a:cubicBezTo>
                  <a:pt x="14942" y="1296"/>
                  <a:pt x="16771" y="2281"/>
                  <a:pt x="17262" y="2862"/>
                </a:cubicBezTo>
                <a:cubicBezTo>
                  <a:pt x="17421" y="3052"/>
                  <a:pt x="17457" y="3143"/>
                  <a:pt x="17457" y="3383"/>
                </a:cubicBezTo>
                <a:cubicBezTo>
                  <a:pt x="17457" y="3591"/>
                  <a:pt x="17418" y="3722"/>
                  <a:pt x="17324" y="3849"/>
                </a:cubicBezTo>
                <a:cubicBezTo>
                  <a:pt x="17107" y="4142"/>
                  <a:pt x="16952" y="4150"/>
                  <a:pt x="16600" y="3889"/>
                </a:cubicBezTo>
                <a:cubicBezTo>
                  <a:pt x="14807" y="2563"/>
                  <a:pt x="12962" y="1945"/>
                  <a:pt x="10800" y="1945"/>
                </a:cubicBezTo>
                <a:cubicBezTo>
                  <a:pt x="8638" y="1945"/>
                  <a:pt x="6793" y="2563"/>
                  <a:pt x="5000" y="3889"/>
                </a:cubicBezTo>
                <a:cubicBezTo>
                  <a:pt x="4648" y="4150"/>
                  <a:pt x="4493" y="4142"/>
                  <a:pt x="4276" y="3849"/>
                </a:cubicBezTo>
                <a:cubicBezTo>
                  <a:pt x="4182" y="3722"/>
                  <a:pt x="4146" y="3591"/>
                  <a:pt x="4146" y="3383"/>
                </a:cubicBezTo>
                <a:cubicBezTo>
                  <a:pt x="4146" y="3143"/>
                  <a:pt x="4177" y="3054"/>
                  <a:pt x="4338" y="2862"/>
                </a:cubicBezTo>
                <a:cubicBezTo>
                  <a:pt x="4818" y="2292"/>
                  <a:pt x="6687" y="1287"/>
                  <a:pt x="7901" y="944"/>
                </a:cubicBezTo>
                <a:lnTo>
                  <a:pt x="8479" y="778"/>
                </a:lnTo>
                <a:lnTo>
                  <a:pt x="8425" y="551"/>
                </a:lnTo>
                <a:cubicBezTo>
                  <a:pt x="8395" y="426"/>
                  <a:pt x="8307" y="243"/>
                  <a:pt x="8229" y="147"/>
                </a:cubicBezTo>
                <a:cubicBezTo>
                  <a:pt x="8101" y="-11"/>
                  <a:pt x="8059" y="-22"/>
                  <a:pt x="7736" y="23"/>
                </a:cubicBezTo>
                <a:cubicBezTo>
                  <a:pt x="6232" y="231"/>
                  <a:pt x="4423" y="1052"/>
                  <a:pt x="3365" y="2004"/>
                </a:cubicBezTo>
                <a:cubicBezTo>
                  <a:pt x="2991" y="2340"/>
                  <a:pt x="2855" y="2515"/>
                  <a:pt x="2660" y="2914"/>
                </a:cubicBezTo>
                <a:cubicBezTo>
                  <a:pt x="1792" y="4689"/>
                  <a:pt x="831" y="8542"/>
                  <a:pt x="347" y="12184"/>
                </a:cubicBezTo>
                <a:cubicBezTo>
                  <a:pt x="153" y="13647"/>
                  <a:pt x="65" y="14750"/>
                  <a:pt x="33" y="16084"/>
                </a:cubicBezTo>
                <a:lnTo>
                  <a:pt x="0" y="17379"/>
                </a:lnTo>
                <a:lnTo>
                  <a:pt x="233" y="17838"/>
                </a:lnTo>
                <a:cubicBezTo>
                  <a:pt x="722" y="18811"/>
                  <a:pt x="1489" y="19632"/>
                  <a:pt x="2533" y="20299"/>
                </a:cubicBezTo>
                <a:cubicBezTo>
                  <a:pt x="3467" y="20897"/>
                  <a:pt x="4631" y="21352"/>
                  <a:pt x="5694" y="21536"/>
                </a:cubicBezTo>
                <a:cubicBezTo>
                  <a:pt x="5845" y="21562"/>
                  <a:pt x="5940" y="21575"/>
                  <a:pt x="6011" y="21569"/>
                </a:cubicBezTo>
                <a:cubicBezTo>
                  <a:pt x="6083" y="21562"/>
                  <a:pt x="6131" y="21536"/>
                  <a:pt x="6190" y="21492"/>
                </a:cubicBezTo>
                <a:cubicBezTo>
                  <a:pt x="6294" y="21413"/>
                  <a:pt x="7133" y="19929"/>
                  <a:pt x="7131" y="19826"/>
                </a:cubicBezTo>
                <a:cubicBezTo>
                  <a:pt x="7131" y="19804"/>
                  <a:pt x="6845" y="19662"/>
                  <a:pt x="6494" y="19510"/>
                </a:cubicBezTo>
                <a:cubicBezTo>
                  <a:pt x="4910" y="18825"/>
                  <a:pt x="3438" y="17612"/>
                  <a:pt x="3438" y="16990"/>
                </a:cubicBezTo>
                <a:cubicBezTo>
                  <a:pt x="3438" y="16744"/>
                  <a:pt x="3759" y="16300"/>
                  <a:pt x="3937" y="16300"/>
                </a:cubicBezTo>
                <a:cubicBezTo>
                  <a:pt x="4009" y="16300"/>
                  <a:pt x="4276" y="16485"/>
                  <a:pt x="4528" y="16711"/>
                </a:cubicBezTo>
                <a:cubicBezTo>
                  <a:pt x="5720" y="17780"/>
                  <a:pt x="7213" y="18507"/>
                  <a:pt x="8902" y="18843"/>
                </a:cubicBezTo>
                <a:cubicBezTo>
                  <a:pt x="9805" y="19022"/>
                  <a:pt x="11795" y="19022"/>
                  <a:pt x="12698" y="18843"/>
                </a:cubicBezTo>
                <a:cubicBezTo>
                  <a:pt x="14387" y="18507"/>
                  <a:pt x="15880" y="17780"/>
                  <a:pt x="17072" y="16711"/>
                </a:cubicBezTo>
                <a:cubicBezTo>
                  <a:pt x="17324" y="16485"/>
                  <a:pt x="17591" y="16300"/>
                  <a:pt x="17663" y="16300"/>
                </a:cubicBezTo>
                <a:cubicBezTo>
                  <a:pt x="17841" y="16300"/>
                  <a:pt x="18162" y="16744"/>
                  <a:pt x="18162" y="16990"/>
                </a:cubicBezTo>
                <a:cubicBezTo>
                  <a:pt x="18162" y="17612"/>
                  <a:pt x="16690" y="18825"/>
                  <a:pt x="15106" y="19510"/>
                </a:cubicBezTo>
                <a:cubicBezTo>
                  <a:pt x="14755" y="19662"/>
                  <a:pt x="14469" y="19804"/>
                  <a:pt x="14469" y="19826"/>
                </a:cubicBezTo>
                <a:cubicBezTo>
                  <a:pt x="14467" y="19940"/>
                  <a:pt x="15310" y="21418"/>
                  <a:pt x="15423" y="21499"/>
                </a:cubicBezTo>
                <a:cubicBezTo>
                  <a:pt x="15529" y="21574"/>
                  <a:pt x="15650" y="21578"/>
                  <a:pt x="16003" y="21514"/>
                </a:cubicBezTo>
                <a:cubicBezTo>
                  <a:pt x="18378" y="21081"/>
                  <a:pt x="20453" y="19656"/>
                  <a:pt x="21367" y="17838"/>
                </a:cubicBezTo>
                <a:lnTo>
                  <a:pt x="21600" y="17379"/>
                </a:lnTo>
                <a:lnTo>
                  <a:pt x="21570" y="16084"/>
                </a:lnTo>
                <a:cubicBezTo>
                  <a:pt x="21478" y="12319"/>
                  <a:pt x="20594" y="7417"/>
                  <a:pt x="19409" y="4069"/>
                </a:cubicBezTo>
                <a:cubicBezTo>
                  <a:pt x="19003" y="2924"/>
                  <a:pt x="18768" y="2495"/>
                  <a:pt x="18297" y="2055"/>
                </a:cubicBezTo>
                <a:cubicBezTo>
                  <a:pt x="17272" y="1097"/>
                  <a:pt x="15381" y="228"/>
                  <a:pt x="13867" y="23"/>
                </a:cubicBezTo>
                <a:cubicBezTo>
                  <a:pt x="13785" y="12"/>
                  <a:pt x="13721" y="3"/>
                  <a:pt x="13669" y="1"/>
                </a:cubicBezTo>
                <a:close/>
                <a:moveTo>
                  <a:pt x="14016" y="9473"/>
                </a:moveTo>
                <a:cubicBezTo>
                  <a:pt x="14173" y="9479"/>
                  <a:pt x="14275" y="9532"/>
                  <a:pt x="14477" y="9671"/>
                </a:cubicBezTo>
                <a:cubicBezTo>
                  <a:pt x="14490" y="9679"/>
                  <a:pt x="14502" y="9689"/>
                  <a:pt x="14515" y="9697"/>
                </a:cubicBezTo>
                <a:cubicBezTo>
                  <a:pt x="14516" y="9698"/>
                  <a:pt x="14516" y="9700"/>
                  <a:pt x="14517" y="9701"/>
                </a:cubicBezTo>
                <a:cubicBezTo>
                  <a:pt x="14518" y="9701"/>
                  <a:pt x="14519" y="9700"/>
                  <a:pt x="14520" y="9701"/>
                </a:cubicBezTo>
                <a:cubicBezTo>
                  <a:pt x="14659" y="9794"/>
                  <a:pt x="14790" y="9917"/>
                  <a:pt x="14905" y="10060"/>
                </a:cubicBezTo>
                <a:cubicBezTo>
                  <a:pt x="14950" y="10115"/>
                  <a:pt x="14992" y="10172"/>
                  <a:pt x="15033" y="10233"/>
                </a:cubicBezTo>
                <a:cubicBezTo>
                  <a:pt x="15046" y="10252"/>
                  <a:pt x="15058" y="10271"/>
                  <a:pt x="15071" y="10291"/>
                </a:cubicBezTo>
                <a:cubicBezTo>
                  <a:pt x="15527" y="11004"/>
                  <a:pt x="15660" y="12020"/>
                  <a:pt x="15429" y="12933"/>
                </a:cubicBezTo>
                <a:cubicBezTo>
                  <a:pt x="15396" y="13083"/>
                  <a:pt x="15360" y="13222"/>
                  <a:pt x="15328" y="13307"/>
                </a:cubicBezTo>
                <a:cubicBezTo>
                  <a:pt x="15273" y="13453"/>
                  <a:pt x="15187" y="13614"/>
                  <a:pt x="15090" y="13769"/>
                </a:cubicBezTo>
                <a:cubicBezTo>
                  <a:pt x="15056" y="13826"/>
                  <a:pt x="15024" y="13884"/>
                  <a:pt x="14987" y="13938"/>
                </a:cubicBezTo>
                <a:cubicBezTo>
                  <a:pt x="14936" y="14011"/>
                  <a:pt x="14874" y="14084"/>
                  <a:pt x="14810" y="14154"/>
                </a:cubicBezTo>
                <a:cubicBezTo>
                  <a:pt x="14720" y="14259"/>
                  <a:pt x="14629" y="14352"/>
                  <a:pt x="14550" y="14407"/>
                </a:cubicBezTo>
                <a:cubicBezTo>
                  <a:pt x="14499" y="14443"/>
                  <a:pt x="14436" y="14473"/>
                  <a:pt x="14368" y="14499"/>
                </a:cubicBezTo>
                <a:cubicBezTo>
                  <a:pt x="14097" y="14632"/>
                  <a:pt x="13870" y="14665"/>
                  <a:pt x="13617" y="14602"/>
                </a:cubicBezTo>
                <a:cubicBezTo>
                  <a:pt x="13602" y="14598"/>
                  <a:pt x="13587" y="14592"/>
                  <a:pt x="13571" y="14587"/>
                </a:cubicBezTo>
                <a:cubicBezTo>
                  <a:pt x="13467" y="14568"/>
                  <a:pt x="13378" y="14521"/>
                  <a:pt x="13254" y="14437"/>
                </a:cubicBezTo>
                <a:cubicBezTo>
                  <a:pt x="13248" y="14433"/>
                  <a:pt x="13241" y="14430"/>
                  <a:pt x="13235" y="14426"/>
                </a:cubicBezTo>
                <a:cubicBezTo>
                  <a:pt x="13185" y="14391"/>
                  <a:pt x="13136" y="14356"/>
                  <a:pt x="13089" y="14316"/>
                </a:cubicBezTo>
                <a:cubicBezTo>
                  <a:pt x="13043" y="14277"/>
                  <a:pt x="12999" y="14233"/>
                  <a:pt x="12956" y="14187"/>
                </a:cubicBezTo>
                <a:cubicBezTo>
                  <a:pt x="12913" y="14143"/>
                  <a:pt x="12871" y="14095"/>
                  <a:pt x="12831" y="14044"/>
                </a:cubicBezTo>
                <a:cubicBezTo>
                  <a:pt x="12829" y="14042"/>
                  <a:pt x="12827" y="14039"/>
                  <a:pt x="12826" y="14037"/>
                </a:cubicBezTo>
                <a:cubicBezTo>
                  <a:pt x="12640" y="13803"/>
                  <a:pt x="12481" y="13511"/>
                  <a:pt x="12365" y="13175"/>
                </a:cubicBezTo>
                <a:cubicBezTo>
                  <a:pt x="12263" y="12880"/>
                  <a:pt x="12229" y="12728"/>
                  <a:pt x="12218" y="12401"/>
                </a:cubicBezTo>
                <a:cubicBezTo>
                  <a:pt x="12189" y="12117"/>
                  <a:pt x="12188" y="11826"/>
                  <a:pt x="12229" y="11542"/>
                </a:cubicBezTo>
                <a:cubicBezTo>
                  <a:pt x="12245" y="11308"/>
                  <a:pt x="12280" y="11151"/>
                  <a:pt x="12359" y="10922"/>
                </a:cubicBezTo>
                <a:cubicBezTo>
                  <a:pt x="12586" y="10262"/>
                  <a:pt x="12937" y="9807"/>
                  <a:pt x="13368" y="9602"/>
                </a:cubicBezTo>
                <a:cubicBezTo>
                  <a:pt x="13430" y="9570"/>
                  <a:pt x="13493" y="9551"/>
                  <a:pt x="13558" y="9532"/>
                </a:cubicBezTo>
                <a:cubicBezTo>
                  <a:pt x="13570" y="9528"/>
                  <a:pt x="13583" y="9524"/>
                  <a:pt x="13596" y="9521"/>
                </a:cubicBezTo>
                <a:cubicBezTo>
                  <a:pt x="13649" y="9507"/>
                  <a:pt x="13703" y="9496"/>
                  <a:pt x="13758" y="9491"/>
                </a:cubicBezTo>
                <a:cubicBezTo>
                  <a:pt x="13778" y="9489"/>
                  <a:pt x="13795" y="9482"/>
                  <a:pt x="13815" y="9480"/>
                </a:cubicBezTo>
                <a:cubicBezTo>
                  <a:pt x="13894" y="9474"/>
                  <a:pt x="13960" y="9471"/>
                  <a:pt x="14016" y="9473"/>
                </a:cubicBezTo>
                <a:close/>
                <a:moveTo>
                  <a:pt x="7682" y="9477"/>
                </a:moveTo>
                <a:cubicBezTo>
                  <a:pt x="8290" y="9431"/>
                  <a:pt x="8876" y="9928"/>
                  <a:pt x="9211" y="10849"/>
                </a:cubicBezTo>
                <a:cubicBezTo>
                  <a:pt x="9375" y="11298"/>
                  <a:pt x="9387" y="11396"/>
                  <a:pt x="9387" y="12037"/>
                </a:cubicBezTo>
                <a:cubicBezTo>
                  <a:pt x="9387" y="12650"/>
                  <a:pt x="9367" y="12793"/>
                  <a:pt x="9233" y="13186"/>
                </a:cubicBezTo>
                <a:cubicBezTo>
                  <a:pt x="9051" y="13717"/>
                  <a:pt x="8668" y="14252"/>
                  <a:pt x="8327" y="14451"/>
                </a:cubicBezTo>
                <a:cubicBezTo>
                  <a:pt x="7690" y="14824"/>
                  <a:pt x="7088" y="14637"/>
                  <a:pt x="6594" y="13912"/>
                </a:cubicBezTo>
                <a:cubicBezTo>
                  <a:pt x="5707" y="12610"/>
                  <a:pt x="5950" y="10495"/>
                  <a:pt x="7074" y="9708"/>
                </a:cubicBezTo>
                <a:cubicBezTo>
                  <a:pt x="7275" y="9568"/>
                  <a:pt x="7479" y="9492"/>
                  <a:pt x="7682" y="9477"/>
                </a:cubicBezTo>
                <a:close/>
              </a:path>
            </a:pathLst>
          </a:custGeom>
          <a:ln w="12700">
            <a:miter lim="400000"/>
          </a:ln>
          <a:effectLst>
            <a:outerShdw blurRad="1270000" dir="5400000" rotWithShape="0">
              <a:schemeClr val="accent2">
                <a:hueOff val="-206910"/>
                <a:satOff val="-12829"/>
                <a:lumOff val="16238"/>
              </a:schemeClr>
            </a:outerShdw>
          </a:effectLst>
        </p:spPr>
      </p:pic>
      <p:pic>
        <p:nvPicPr>
          <p:cNvPr id="354" name="clipart3063085.png" descr="clipart3063085.png"/>
          <p:cNvPicPr>
            <a:picLocks noChangeAspect="1"/>
          </p:cNvPicPr>
          <p:nvPr/>
        </p:nvPicPr>
        <p:blipFill>
          <a:blip r:embed="rId4"/>
          <a:stretch>
            <a:fillRect/>
          </a:stretch>
        </p:blipFill>
        <p:spPr>
          <a:xfrm>
            <a:off x="17341481" y="4186491"/>
            <a:ext cx="2378398" cy="3205078"/>
          </a:xfrm>
          <a:prstGeom prst="rect">
            <a:avLst/>
          </a:prstGeom>
          <a:ln w="12700">
            <a:miter lim="400000"/>
          </a:ln>
          <a:effectLst>
            <a:outerShdw blurRad="1270000" dir="5400000" rotWithShape="0">
              <a:schemeClr val="accent6"/>
            </a:outerShdw>
          </a:effectLst>
        </p:spPr>
      </p:pic>
      <p:pic>
        <p:nvPicPr>
          <p:cNvPr id="355" name="recaptcha-logo-scalable-vector-graphics-portable-network-graphics-png-favpng-AmW9QdM2QzbsTwDLG2wHpCeRc.jpg" descr="recaptcha-logo-scalable-vector-graphics-portable-network-graphics-png-favpng-AmW9QdM2QzbsTwDLG2wHpCeRc.jpg"/>
          <p:cNvPicPr>
            <a:picLocks noChangeAspect="1"/>
          </p:cNvPicPr>
          <p:nvPr/>
        </p:nvPicPr>
        <p:blipFill>
          <a:blip r:embed="rId5"/>
          <a:srcRect l="23093" t="2874" r="22506" b="33309"/>
          <a:stretch>
            <a:fillRect/>
          </a:stretch>
        </p:blipFill>
        <p:spPr>
          <a:xfrm>
            <a:off x="11434398" y="10171367"/>
            <a:ext cx="1515204" cy="1489157"/>
          </a:xfrm>
          <a:custGeom>
            <a:avLst/>
            <a:gdLst/>
            <a:ahLst/>
            <a:cxnLst>
              <a:cxn ang="0">
                <a:pos x="wd2" y="hd2"/>
              </a:cxn>
              <a:cxn ang="5400000">
                <a:pos x="wd2" y="hd2"/>
              </a:cxn>
              <a:cxn ang="10800000">
                <a:pos x="wd2" y="hd2"/>
              </a:cxn>
              <a:cxn ang="16200000">
                <a:pos x="wd2" y="hd2"/>
              </a:cxn>
            </a:cxnLst>
            <a:rect l="0" t="0" r="r" b="b"/>
            <a:pathLst>
              <a:path w="21591" h="21562" extrusionOk="0">
                <a:moveTo>
                  <a:pt x="1583" y="0"/>
                </a:moveTo>
                <a:lnTo>
                  <a:pt x="2703" y="1184"/>
                </a:lnTo>
                <a:lnTo>
                  <a:pt x="3822" y="2368"/>
                </a:lnTo>
                <a:lnTo>
                  <a:pt x="2476" y="3936"/>
                </a:lnTo>
                <a:cubicBezTo>
                  <a:pt x="1076" y="5561"/>
                  <a:pt x="141" y="7810"/>
                  <a:pt x="28" y="9844"/>
                </a:cubicBezTo>
                <a:cubicBezTo>
                  <a:pt x="-8" y="10491"/>
                  <a:pt x="-9" y="12991"/>
                  <a:pt x="28" y="15395"/>
                </a:cubicBezTo>
                <a:lnTo>
                  <a:pt x="96" y="19768"/>
                </a:lnTo>
                <a:lnTo>
                  <a:pt x="1068" y="18814"/>
                </a:lnTo>
                <a:lnTo>
                  <a:pt x="2047" y="17860"/>
                </a:lnTo>
                <a:lnTo>
                  <a:pt x="3098" y="18763"/>
                </a:lnTo>
                <a:cubicBezTo>
                  <a:pt x="4202" y="19711"/>
                  <a:pt x="6294" y="20899"/>
                  <a:pt x="7702" y="21372"/>
                </a:cubicBezTo>
                <a:cubicBezTo>
                  <a:pt x="8157" y="21524"/>
                  <a:pt x="9719" y="21600"/>
                  <a:pt x="11174" y="21544"/>
                </a:cubicBezTo>
                <a:cubicBezTo>
                  <a:pt x="13229" y="21465"/>
                  <a:pt x="14191" y="21252"/>
                  <a:pt x="15478" y="20579"/>
                </a:cubicBezTo>
                <a:cubicBezTo>
                  <a:pt x="17021" y="19771"/>
                  <a:pt x="18950" y="18136"/>
                  <a:pt x="18950" y="17636"/>
                </a:cubicBezTo>
                <a:cubicBezTo>
                  <a:pt x="18950" y="17516"/>
                  <a:pt x="18130" y="16594"/>
                  <a:pt x="17129" y="15585"/>
                </a:cubicBezTo>
                <a:cubicBezTo>
                  <a:pt x="16129" y="14575"/>
                  <a:pt x="15308" y="13926"/>
                  <a:pt x="15308" y="14142"/>
                </a:cubicBezTo>
                <a:cubicBezTo>
                  <a:pt x="15308" y="14762"/>
                  <a:pt x="13133" y="16302"/>
                  <a:pt x="11830" y="16602"/>
                </a:cubicBezTo>
                <a:cubicBezTo>
                  <a:pt x="11148" y="16759"/>
                  <a:pt x="10135" y="16730"/>
                  <a:pt x="9438" y="16533"/>
                </a:cubicBezTo>
                <a:cubicBezTo>
                  <a:pt x="8100" y="16156"/>
                  <a:pt x="6051" y="14699"/>
                  <a:pt x="6051" y="14125"/>
                </a:cubicBezTo>
                <a:cubicBezTo>
                  <a:pt x="6051" y="13923"/>
                  <a:pt x="6598" y="13181"/>
                  <a:pt x="7272" y="12476"/>
                </a:cubicBezTo>
                <a:lnTo>
                  <a:pt x="8499" y="11194"/>
                </a:lnTo>
                <a:lnTo>
                  <a:pt x="6933" y="11194"/>
                </a:lnTo>
                <a:cubicBezTo>
                  <a:pt x="4914" y="11194"/>
                  <a:pt x="4647" y="10578"/>
                  <a:pt x="5768" y="8528"/>
                </a:cubicBezTo>
                <a:cubicBezTo>
                  <a:pt x="7048" y="6185"/>
                  <a:pt x="7454" y="6075"/>
                  <a:pt x="9019" y="7637"/>
                </a:cubicBezTo>
                <a:lnTo>
                  <a:pt x="10348" y="8965"/>
                </a:lnTo>
                <a:lnTo>
                  <a:pt x="10348" y="7396"/>
                </a:lnTo>
                <a:cubicBezTo>
                  <a:pt x="10348" y="6533"/>
                  <a:pt x="10505" y="5725"/>
                  <a:pt x="10699" y="5603"/>
                </a:cubicBezTo>
                <a:cubicBezTo>
                  <a:pt x="11394" y="5164"/>
                  <a:pt x="13316" y="5832"/>
                  <a:pt x="14324" y="6861"/>
                </a:cubicBezTo>
                <a:lnTo>
                  <a:pt x="15353" y="7913"/>
                </a:lnTo>
                <a:lnTo>
                  <a:pt x="14002" y="9321"/>
                </a:lnTo>
                <a:lnTo>
                  <a:pt x="12644" y="10729"/>
                </a:lnTo>
                <a:lnTo>
                  <a:pt x="17118" y="10723"/>
                </a:lnTo>
                <a:lnTo>
                  <a:pt x="21591" y="10712"/>
                </a:lnTo>
                <a:lnTo>
                  <a:pt x="21591" y="6155"/>
                </a:lnTo>
                <a:lnTo>
                  <a:pt x="21591" y="1592"/>
                </a:lnTo>
                <a:lnTo>
                  <a:pt x="20353" y="2827"/>
                </a:lnTo>
                <a:lnTo>
                  <a:pt x="19114" y="4057"/>
                </a:lnTo>
                <a:lnTo>
                  <a:pt x="18119" y="3017"/>
                </a:lnTo>
                <a:cubicBezTo>
                  <a:pt x="17573" y="2445"/>
                  <a:pt x="16309" y="1577"/>
                  <a:pt x="15308" y="1092"/>
                </a:cubicBezTo>
                <a:cubicBezTo>
                  <a:pt x="13590" y="258"/>
                  <a:pt x="13161" y="203"/>
                  <a:pt x="7538" y="103"/>
                </a:cubicBezTo>
                <a:lnTo>
                  <a:pt x="1583" y="0"/>
                </a:lnTo>
                <a:close/>
              </a:path>
            </a:pathLst>
          </a:custGeom>
          <a:ln w="12700">
            <a:miter lim="400000"/>
          </a:ln>
          <a:effectLst>
            <a:outerShdw blurRad="1270000" dir="5400000" rotWithShape="0">
              <a:schemeClr val="accent6"/>
            </a:outerShdw>
          </a:effectLst>
        </p:spPr>
      </p:pic>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a14="http://schemas.microsoft.com/office/drawing/2010/main" xmlns:m="http://schemas.openxmlformats.org/officeDocument/2006/math"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Daisy"/>
          <p:cNvSpPr/>
          <p:nvPr/>
        </p:nvSpPr>
        <p:spPr>
          <a:xfrm>
            <a:off x="12410777" y="7302666"/>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59" name="Daisy"/>
          <p:cNvSpPr/>
          <p:nvPr/>
        </p:nvSpPr>
        <p:spPr>
          <a:xfrm>
            <a:off x="12410777" y="5706391"/>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60" name="Technologies"/>
          <p:cNvSpPr txBox="1"/>
          <p:nvPr/>
        </p:nvSpPr>
        <p:spPr>
          <a:xfrm>
            <a:off x="13663373" y="5630191"/>
            <a:ext cx="3314066"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Technologies</a:t>
            </a:r>
          </a:p>
        </p:txBody>
      </p:sp>
      <p:sp>
        <p:nvSpPr>
          <p:cNvPr id="361" name="Research &amp; Contributions"/>
          <p:cNvSpPr txBox="1"/>
          <p:nvPr/>
        </p:nvSpPr>
        <p:spPr>
          <a:xfrm>
            <a:off x="13651476" y="7226466"/>
            <a:ext cx="6303646"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Research &amp; Contributions</a:t>
            </a:r>
          </a:p>
        </p:txBody>
      </p:sp>
      <p:sp>
        <p:nvSpPr>
          <p:cNvPr id="362" name="Time Keeper"/>
          <p:cNvSpPr txBox="1"/>
          <p:nvPr/>
        </p:nvSpPr>
        <p:spPr>
          <a:xfrm>
            <a:off x="3830873" y="10000373"/>
            <a:ext cx="6164733"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5000" i="1">
                <a:solidFill>
                  <a:srgbClr val="A9A9A9"/>
                </a:solidFill>
                <a:latin typeface="Myriad Apple Text"/>
                <a:ea typeface="Myriad Apple Text"/>
                <a:cs typeface="Myriad Apple Text"/>
                <a:sym typeface="Myriad Apple Text"/>
              </a:defRPr>
            </a:lvl1pPr>
          </a:lstStyle>
          <a:p>
            <a:r>
              <a:t>Time Keeper</a:t>
            </a:r>
          </a:p>
        </p:txBody>
      </p:sp>
      <p:sp>
        <p:nvSpPr>
          <p:cNvPr id="363" name="Microscope"/>
          <p:cNvSpPr/>
          <p:nvPr/>
        </p:nvSpPr>
        <p:spPr>
          <a:xfrm>
            <a:off x="21195841" y="6846081"/>
            <a:ext cx="1012215" cy="1449961"/>
          </a:xfrm>
          <a:custGeom>
            <a:avLst/>
            <a:gdLst/>
            <a:ahLst/>
            <a:cxnLst>
              <a:cxn ang="0">
                <a:pos x="wd2" y="hd2"/>
              </a:cxn>
              <a:cxn ang="5400000">
                <a:pos x="wd2" y="hd2"/>
              </a:cxn>
              <a:cxn ang="10800000">
                <a:pos x="wd2" y="hd2"/>
              </a:cxn>
              <a:cxn ang="16200000">
                <a:pos x="wd2" y="hd2"/>
              </a:cxn>
            </a:cxnLst>
            <a:rect l="0" t="0" r="r" b="b"/>
            <a:pathLst>
              <a:path w="21600" h="21600" extrusionOk="0">
                <a:moveTo>
                  <a:pt x="8758" y="0"/>
                </a:moveTo>
                <a:lnTo>
                  <a:pt x="5450" y="778"/>
                </a:lnTo>
                <a:lnTo>
                  <a:pt x="6641" y="3247"/>
                </a:lnTo>
                <a:lnTo>
                  <a:pt x="5792" y="3446"/>
                </a:lnTo>
                <a:lnTo>
                  <a:pt x="6104" y="4092"/>
                </a:lnTo>
                <a:cubicBezTo>
                  <a:pt x="6260" y="4416"/>
                  <a:pt x="6045" y="4765"/>
                  <a:pt x="5610" y="4922"/>
                </a:cubicBezTo>
                <a:cubicBezTo>
                  <a:pt x="2282" y="6123"/>
                  <a:pt x="0" y="8548"/>
                  <a:pt x="0" y="11338"/>
                </a:cubicBezTo>
                <a:cubicBezTo>
                  <a:pt x="0" y="13653"/>
                  <a:pt x="1568" y="15716"/>
                  <a:pt x="4002" y="17038"/>
                </a:cubicBezTo>
                <a:cubicBezTo>
                  <a:pt x="4586" y="17355"/>
                  <a:pt x="4834" y="17888"/>
                  <a:pt x="4600" y="18378"/>
                </a:cubicBezTo>
                <a:lnTo>
                  <a:pt x="4184" y="19249"/>
                </a:lnTo>
                <a:lnTo>
                  <a:pt x="1504" y="19249"/>
                </a:lnTo>
                <a:lnTo>
                  <a:pt x="383" y="21600"/>
                </a:lnTo>
                <a:lnTo>
                  <a:pt x="21600" y="21600"/>
                </a:lnTo>
                <a:lnTo>
                  <a:pt x="20479" y="19249"/>
                </a:lnTo>
                <a:lnTo>
                  <a:pt x="11598" y="19249"/>
                </a:lnTo>
                <a:lnTo>
                  <a:pt x="10562" y="17077"/>
                </a:lnTo>
                <a:lnTo>
                  <a:pt x="11571" y="16839"/>
                </a:lnTo>
                <a:lnTo>
                  <a:pt x="11765" y="17236"/>
                </a:lnTo>
                <a:cubicBezTo>
                  <a:pt x="11884" y="17482"/>
                  <a:pt x="13400" y="17349"/>
                  <a:pt x="15152" y="16937"/>
                </a:cubicBezTo>
                <a:cubicBezTo>
                  <a:pt x="16905" y="16524"/>
                  <a:pt x="18230" y="15990"/>
                  <a:pt x="18111" y="15743"/>
                </a:cubicBezTo>
                <a:lnTo>
                  <a:pt x="17339" y="14141"/>
                </a:lnTo>
                <a:lnTo>
                  <a:pt x="9985" y="15870"/>
                </a:lnTo>
                <a:lnTo>
                  <a:pt x="9392" y="14628"/>
                </a:lnTo>
                <a:lnTo>
                  <a:pt x="18738" y="12430"/>
                </a:lnTo>
                <a:lnTo>
                  <a:pt x="18157" y="11225"/>
                </a:lnTo>
                <a:lnTo>
                  <a:pt x="8816" y="13422"/>
                </a:lnTo>
                <a:cubicBezTo>
                  <a:pt x="8484" y="12824"/>
                  <a:pt x="7243" y="12835"/>
                  <a:pt x="6947" y="13456"/>
                </a:cubicBezTo>
                <a:lnTo>
                  <a:pt x="6503" y="14386"/>
                </a:lnTo>
                <a:cubicBezTo>
                  <a:pt x="6304" y="14804"/>
                  <a:pt x="5529" y="14924"/>
                  <a:pt x="5109" y="14596"/>
                </a:cubicBezTo>
                <a:cubicBezTo>
                  <a:pt x="4000" y="13729"/>
                  <a:pt x="3324" y="12589"/>
                  <a:pt x="3324" y="11338"/>
                </a:cubicBezTo>
                <a:cubicBezTo>
                  <a:pt x="3324" y="9736"/>
                  <a:pt x="4435" y="8310"/>
                  <a:pt x="6145" y="7417"/>
                </a:cubicBezTo>
                <a:cubicBezTo>
                  <a:pt x="6760" y="7095"/>
                  <a:pt x="7648" y="7292"/>
                  <a:pt x="7893" y="7801"/>
                </a:cubicBezTo>
                <a:lnTo>
                  <a:pt x="8198" y="8499"/>
                </a:lnTo>
                <a:cubicBezTo>
                  <a:pt x="7412" y="8705"/>
                  <a:pt x="6996" y="9308"/>
                  <a:pt x="7266" y="9868"/>
                </a:cubicBezTo>
                <a:lnTo>
                  <a:pt x="7411" y="10170"/>
                </a:lnTo>
                <a:lnTo>
                  <a:pt x="10048" y="9550"/>
                </a:lnTo>
                <a:lnTo>
                  <a:pt x="11155" y="11844"/>
                </a:lnTo>
                <a:lnTo>
                  <a:pt x="13852" y="11208"/>
                </a:lnTo>
                <a:lnTo>
                  <a:pt x="12745" y="8916"/>
                </a:lnTo>
                <a:lnTo>
                  <a:pt x="15302" y="8314"/>
                </a:lnTo>
                <a:lnTo>
                  <a:pt x="15157" y="8012"/>
                </a:lnTo>
                <a:cubicBezTo>
                  <a:pt x="14886" y="7450"/>
                  <a:pt x="14024" y="7146"/>
                  <a:pt x="13218" y="7317"/>
                </a:cubicBezTo>
                <a:lnTo>
                  <a:pt x="10821" y="2265"/>
                </a:lnTo>
                <a:lnTo>
                  <a:pt x="9949" y="2469"/>
                </a:lnTo>
                <a:lnTo>
                  <a:pt x="8758" y="0"/>
                </a:lnTo>
                <a:close/>
                <a:moveTo>
                  <a:pt x="7777" y="15736"/>
                </a:moveTo>
                <a:cubicBezTo>
                  <a:pt x="8266" y="15736"/>
                  <a:pt x="8661" y="16014"/>
                  <a:pt x="8661" y="16355"/>
                </a:cubicBezTo>
                <a:cubicBezTo>
                  <a:pt x="8661" y="16696"/>
                  <a:pt x="8266" y="16972"/>
                  <a:pt x="7777" y="16972"/>
                </a:cubicBezTo>
                <a:cubicBezTo>
                  <a:pt x="7288" y="16972"/>
                  <a:pt x="6891" y="16696"/>
                  <a:pt x="6891" y="16355"/>
                </a:cubicBezTo>
                <a:cubicBezTo>
                  <a:pt x="6891" y="16014"/>
                  <a:pt x="7288" y="15736"/>
                  <a:pt x="7777" y="15736"/>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64" name="Priyanka Limbu"/>
          <p:cNvSpPr txBox="1"/>
          <p:nvPr/>
        </p:nvSpPr>
        <p:spPr>
          <a:xfrm>
            <a:off x="3837223" y="8193278"/>
            <a:ext cx="6152033" cy="9906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500">
                <a:latin typeface="Myriad Apple Text"/>
                <a:ea typeface="Myriad Apple Text"/>
                <a:cs typeface="Myriad Apple Text"/>
                <a:sym typeface="Myriad Apple Text"/>
              </a:defRPr>
            </a:lvl1pPr>
          </a:lstStyle>
          <a:p>
            <a:r>
              <a:t>Priyanka Limbu</a:t>
            </a:r>
          </a:p>
        </p:txBody>
      </p:sp>
      <p:sp>
        <p:nvSpPr>
          <p:cNvPr id="365" name="Lotus"/>
          <p:cNvSpPr/>
          <p:nvPr/>
        </p:nvSpPr>
        <p:spPr>
          <a:xfrm>
            <a:off x="3837848" y="2928226"/>
            <a:ext cx="6163523" cy="487608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9973" y="1804"/>
                  <a:pt x="9427" y="3507"/>
                  <a:pt x="9094" y="5101"/>
                </a:cubicBezTo>
                <a:cubicBezTo>
                  <a:pt x="9513" y="5562"/>
                  <a:pt x="9899" y="6051"/>
                  <a:pt x="10253" y="6559"/>
                </a:cubicBezTo>
                <a:cubicBezTo>
                  <a:pt x="10333" y="6356"/>
                  <a:pt x="10799" y="5209"/>
                  <a:pt x="10799" y="5209"/>
                </a:cubicBezTo>
                <a:cubicBezTo>
                  <a:pt x="10799" y="5209"/>
                  <a:pt x="11267" y="6356"/>
                  <a:pt x="11347" y="6559"/>
                </a:cubicBezTo>
                <a:cubicBezTo>
                  <a:pt x="11696" y="6051"/>
                  <a:pt x="12082" y="5562"/>
                  <a:pt x="12506" y="5101"/>
                </a:cubicBezTo>
                <a:cubicBezTo>
                  <a:pt x="12168" y="3507"/>
                  <a:pt x="11625" y="1804"/>
                  <a:pt x="10799" y="0"/>
                </a:cubicBezTo>
                <a:close/>
                <a:moveTo>
                  <a:pt x="6148" y="3134"/>
                </a:moveTo>
                <a:cubicBezTo>
                  <a:pt x="6062" y="4538"/>
                  <a:pt x="6094" y="5805"/>
                  <a:pt x="6212" y="6951"/>
                </a:cubicBezTo>
                <a:cubicBezTo>
                  <a:pt x="6217" y="6951"/>
                  <a:pt x="6599" y="8342"/>
                  <a:pt x="7704" y="9556"/>
                </a:cubicBezTo>
                <a:cubicBezTo>
                  <a:pt x="7988" y="9875"/>
                  <a:pt x="8449" y="10438"/>
                  <a:pt x="8814" y="11082"/>
                </a:cubicBezTo>
                <a:cubicBezTo>
                  <a:pt x="8878" y="10797"/>
                  <a:pt x="9227" y="9149"/>
                  <a:pt x="10080" y="6985"/>
                </a:cubicBezTo>
                <a:cubicBezTo>
                  <a:pt x="9162" y="5622"/>
                  <a:pt x="7897" y="4294"/>
                  <a:pt x="6148" y="3134"/>
                </a:cubicBezTo>
                <a:close/>
                <a:moveTo>
                  <a:pt x="15445" y="3134"/>
                </a:moveTo>
                <a:cubicBezTo>
                  <a:pt x="13696" y="4294"/>
                  <a:pt x="12426" y="5622"/>
                  <a:pt x="11513" y="6985"/>
                </a:cubicBezTo>
                <a:cubicBezTo>
                  <a:pt x="12366" y="9155"/>
                  <a:pt x="12715" y="10797"/>
                  <a:pt x="12779" y="11082"/>
                </a:cubicBezTo>
                <a:cubicBezTo>
                  <a:pt x="13144" y="10438"/>
                  <a:pt x="13605" y="9875"/>
                  <a:pt x="13889" y="9556"/>
                </a:cubicBezTo>
                <a:cubicBezTo>
                  <a:pt x="14994" y="8335"/>
                  <a:pt x="15381" y="6951"/>
                  <a:pt x="15381" y="6951"/>
                </a:cubicBezTo>
                <a:cubicBezTo>
                  <a:pt x="15499" y="5805"/>
                  <a:pt x="15531" y="4538"/>
                  <a:pt x="15445" y="3134"/>
                </a:cubicBezTo>
                <a:close/>
                <a:moveTo>
                  <a:pt x="2810" y="5324"/>
                </a:moveTo>
                <a:cubicBezTo>
                  <a:pt x="2880" y="6368"/>
                  <a:pt x="2960" y="7724"/>
                  <a:pt x="3695" y="9155"/>
                </a:cubicBezTo>
                <a:cubicBezTo>
                  <a:pt x="4114" y="9366"/>
                  <a:pt x="4662" y="9720"/>
                  <a:pt x="5080" y="10046"/>
                </a:cubicBezTo>
                <a:cubicBezTo>
                  <a:pt x="5241" y="8316"/>
                  <a:pt x="5734" y="6951"/>
                  <a:pt x="5734" y="6951"/>
                </a:cubicBezTo>
                <a:cubicBezTo>
                  <a:pt x="4725" y="6402"/>
                  <a:pt x="3990" y="6531"/>
                  <a:pt x="2810" y="5324"/>
                </a:cubicBezTo>
                <a:close/>
                <a:moveTo>
                  <a:pt x="18783" y="5324"/>
                </a:moveTo>
                <a:cubicBezTo>
                  <a:pt x="17603" y="6531"/>
                  <a:pt x="16868" y="6402"/>
                  <a:pt x="15859" y="6951"/>
                </a:cubicBezTo>
                <a:cubicBezTo>
                  <a:pt x="15859" y="6951"/>
                  <a:pt x="16352" y="8316"/>
                  <a:pt x="16513" y="10046"/>
                </a:cubicBezTo>
                <a:cubicBezTo>
                  <a:pt x="16932" y="9720"/>
                  <a:pt x="17480" y="9366"/>
                  <a:pt x="17898" y="9155"/>
                </a:cubicBezTo>
                <a:cubicBezTo>
                  <a:pt x="18633" y="7724"/>
                  <a:pt x="18714" y="6368"/>
                  <a:pt x="18783" y="5324"/>
                </a:cubicBezTo>
                <a:close/>
                <a:moveTo>
                  <a:pt x="10799" y="6138"/>
                </a:moveTo>
                <a:cubicBezTo>
                  <a:pt x="8197" y="12492"/>
                  <a:pt x="8622" y="15219"/>
                  <a:pt x="9475" y="16812"/>
                </a:cubicBezTo>
                <a:cubicBezTo>
                  <a:pt x="10140" y="18054"/>
                  <a:pt x="11460" y="18054"/>
                  <a:pt x="12125" y="16812"/>
                </a:cubicBezTo>
                <a:cubicBezTo>
                  <a:pt x="12978" y="15219"/>
                  <a:pt x="13401" y="12492"/>
                  <a:pt x="10799" y="6138"/>
                </a:cubicBezTo>
                <a:close/>
                <a:moveTo>
                  <a:pt x="5982" y="7367"/>
                </a:moveTo>
                <a:cubicBezTo>
                  <a:pt x="5419" y="9232"/>
                  <a:pt x="4430" y="13992"/>
                  <a:pt x="7263" y="16704"/>
                </a:cubicBezTo>
                <a:cubicBezTo>
                  <a:pt x="7859" y="17281"/>
                  <a:pt x="8562" y="17255"/>
                  <a:pt x="9050" y="16759"/>
                </a:cubicBezTo>
                <a:cubicBezTo>
                  <a:pt x="8589" y="15763"/>
                  <a:pt x="8208" y="14338"/>
                  <a:pt x="8707" y="11639"/>
                </a:cubicBezTo>
                <a:cubicBezTo>
                  <a:pt x="7623" y="9673"/>
                  <a:pt x="6825" y="9659"/>
                  <a:pt x="5982" y="7367"/>
                </a:cubicBezTo>
                <a:close/>
                <a:moveTo>
                  <a:pt x="15606" y="7367"/>
                </a:moveTo>
                <a:cubicBezTo>
                  <a:pt x="14769" y="9666"/>
                  <a:pt x="13970" y="9673"/>
                  <a:pt x="12887" y="11639"/>
                </a:cubicBezTo>
                <a:cubicBezTo>
                  <a:pt x="13386" y="14338"/>
                  <a:pt x="13004" y="15763"/>
                  <a:pt x="12543" y="16759"/>
                </a:cubicBezTo>
                <a:cubicBezTo>
                  <a:pt x="13036" y="17248"/>
                  <a:pt x="13735" y="17281"/>
                  <a:pt x="14330" y="16704"/>
                </a:cubicBezTo>
                <a:cubicBezTo>
                  <a:pt x="17158" y="13985"/>
                  <a:pt x="16175" y="9232"/>
                  <a:pt x="15606" y="7367"/>
                </a:cubicBezTo>
                <a:close/>
                <a:moveTo>
                  <a:pt x="20220" y="8946"/>
                </a:moveTo>
                <a:cubicBezTo>
                  <a:pt x="18869" y="9005"/>
                  <a:pt x="17616" y="9682"/>
                  <a:pt x="16562" y="10527"/>
                </a:cubicBezTo>
                <a:cubicBezTo>
                  <a:pt x="16701" y="12412"/>
                  <a:pt x="16481" y="14649"/>
                  <a:pt x="15150" y="16378"/>
                </a:cubicBezTo>
                <a:cubicBezTo>
                  <a:pt x="15306" y="16371"/>
                  <a:pt x="15467" y="16345"/>
                  <a:pt x="15633" y="16304"/>
                </a:cubicBezTo>
                <a:cubicBezTo>
                  <a:pt x="19002" y="15497"/>
                  <a:pt x="17769" y="12194"/>
                  <a:pt x="21600" y="9109"/>
                </a:cubicBezTo>
                <a:cubicBezTo>
                  <a:pt x="21132" y="8975"/>
                  <a:pt x="20670" y="8926"/>
                  <a:pt x="20220" y="8946"/>
                </a:cubicBezTo>
                <a:close/>
                <a:moveTo>
                  <a:pt x="1378" y="8952"/>
                </a:moveTo>
                <a:cubicBezTo>
                  <a:pt x="928" y="8933"/>
                  <a:pt x="468" y="8981"/>
                  <a:pt x="0" y="9115"/>
                </a:cubicBezTo>
                <a:cubicBezTo>
                  <a:pt x="3831" y="12194"/>
                  <a:pt x="2596" y="15503"/>
                  <a:pt x="5965" y="16310"/>
                </a:cubicBezTo>
                <a:cubicBezTo>
                  <a:pt x="6132" y="16351"/>
                  <a:pt x="6293" y="16373"/>
                  <a:pt x="6448" y="16386"/>
                </a:cubicBezTo>
                <a:cubicBezTo>
                  <a:pt x="5118" y="14650"/>
                  <a:pt x="4897" y="12412"/>
                  <a:pt x="5037" y="10533"/>
                </a:cubicBezTo>
                <a:cubicBezTo>
                  <a:pt x="3982" y="9684"/>
                  <a:pt x="2729" y="9010"/>
                  <a:pt x="1378" y="8952"/>
                </a:cubicBezTo>
                <a:close/>
                <a:moveTo>
                  <a:pt x="2698" y="13455"/>
                </a:moveTo>
                <a:cubicBezTo>
                  <a:pt x="2011" y="13496"/>
                  <a:pt x="1212" y="13761"/>
                  <a:pt x="327" y="14439"/>
                </a:cubicBezTo>
                <a:cubicBezTo>
                  <a:pt x="1062" y="15002"/>
                  <a:pt x="1738" y="15280"/>
                  <a:pt x="2344" y="15382"/>
                </a:cubicBezTo>
                <a:cubicBezTo>
                  <a:pt x="1840" y="15741"/>
                  <a:pt x="1019" y="16454"/>
                  <a:pt x="761" y="17478"/>
                </a:cubicBezTo>
                <a:cubicBezTo>
                  <a:pt x="1437" y="17044"/>
                  <a:pt x="2323" y="17083"/>
                  <a:pt x="2822" y="17158"/>
                </a:cubicBezTo>
                <a:cubicBezTo>
                  <a:pt x="2468" y="17592"/>
                  <a:pt x="2119" y="18143"/>
                  <a:pt x="1802" y="18834"/>
                </a:cubicBezTo>
                <a:cubicBezTo>
                  <a:pt x="3401" y="19133"/>
                  <a:pt x="4527" y="18692"/>
                  <a:pt x="5305" y="18054"/>
                </a:cubicBezTo>
                <a:cubicBezTo>
                  <a:pt x="5155" y="18604"/>
                  <a:pt x="4743" y="19295"/>
                  <a:pt x="3734" y="19621"/>
                </a:cubicBezTo>
                <a:cubicBezTo>
                  <a:pt x="5263" y="20224"/>
                  <a:pt x="7001" y="20041"/>
                  <a:pt x="8187" y="19241"/>
                </a:cubicBezTo>
                <a:cubicBezTo>
                  <a:pt x="8563" y="20618"/>
                  <a:pt x="9592" y="21600"/>
                  <a:pt x="10804" y="21600"/>
                </a:cubicBezTo>
                <a:cubicBezTo>
                  <a:pt x="12017" y="21600"/>
                  <a:pt x="13048" y="20611"/>
                  <a:pt x="13423" y="19241"/>
                </a:cubicBezTo>
                <a:cubicBezTo>
                  <a:pt x="14609" y="20041"/>
                  <a:pt x="16347" y="20224"/>
                  <a:pt x="17876" y="19621"/>
                </a:cubicBezTo>
                <a:cubicBezTo>
                  <a:pt x="16873" y="19295"/>
                  <a:pt x="16454" y="18597"/>
                  <a:pt x="16304" y="18054"/>
                </a:cubicBezTo>
                <a:cubicBezTo>
                  <a:pt x="17081" y="18699"/>
                  <a:pt x="18209" y="19133"/>
                  <a:pt x="19808" y="18834"/>
                </a:cubicBezTo>
                <a:cubicBezTo>
                  <a:pt x="19486" y="18143"/>
                  <a:pt x="19142" y="17592"/>
                  <a:pt x="18788" y="17158"/>
                </a:cubicBezTo>
                <a:cubicBezTo>
                  <a:pt x="19287" y="17083"/>
                  <a:pt x="20173" y="17044"/>
                  <a:pt x="20849" y="17478"/>
                </a:cubicBezTo>
                <a:cubicBezTo>
                  <a:pt x="20586" y="16454"/>
                  <a:pt x="19770" y="15735"/>
                  <a:pt x="19266" y="15382"/>
                </a:cubicBezTo>
                <a:cubicBezTo>
                  <a:pt x="19867" y="15280"/>
                  <a:pt x="20543" y="15002"/>
                  <a:pt x="21283" y="14439"/>
                </a:cubicBezTo>
                <a:cubicBezTo>
                  <a:pt x="20387" y="13761"/>
                  <a:pt x="19587" y="13496"/>
                  <a:pt x="18901" y="13455"/>
                </a:cubicBezTo>
                <a:cubicBezTo>
                  <a:pt x="18305" y="14859"/>
                  <a:pt x="17479" y="16780"/>
                  <a:pt x="14774" y="16827"/>
                </a:cubicBezTo>
                <a:cubicBezTo>
                  <a:pt x="14179" y="17546"/>
                  <a:pt x="13268" y="17924"/>
                  <a:pt x="12367" y="17158"/>
                </a:cubicBezTo>
                <a:cubicBezTo>
                  <a:pt x="11991" y="17782"/>
                  <a:pt x="11427" y="18175"/>
                  <a:pt x="10799" y="18175"/>
                </a:cubicBezTo>
                <a:cubicBezTo>
                  <a:pt x="10171" y="18175"/>
                  <a:pt x="9609" y="17782"/>
                  <a:pt x="9233" y="17158"/>
                </a:cubicBezTo>
                <a:cubicBezTo>
                  <a:pt x="8332" y="17924"/>
                  <a:pt x="7414" y="17546"/>
                  <a:pt x="6824" y="16827"/>
                </a:cubicBezTo>
                <a:cubicBezTo>
                  <a:pt x="4114" y="16780"/>
                  <a:pt x="3288" y="14859"/>
                  <a:pt x="2698" y="13455"/>
                </a:cubicBezTo>
                <a:close/>
              </a:path>
            </a:pathLst>
          </a:custGeom>
          <a:solidFill>
            <a:srgbClr val="000000"/>
          </a:solidFill>
          <a:ln w="12700">
            <a:miter lim="400000"/>
          </a:ln>
          <a:effectLst>
            <a:outerShdw blurRad="1270000" dir="5400000" rotWithShape="0">
              <a:schemeClr val="accent4"/>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66" name="Atom"/>
          <p:cNvSpPr/>
          <p:nvPr/>
        </p:nvSpPr>
        <p:spPr>
          <a:xfrm>
            <a:off x="17582351" y="5353511"/>
            <a:ext cx="1190297" cy="1340760"/>
          </a:xfrm>
          <a:custGeom>
            <a:avLst/>
            <a:gdLst/>
            <a:ahLst/>
            <a:cxnLst>
              <a:cxn ang="0">
                <a:pos x="wd2" y="hd2"/>
              </a:cxn>
              <a:cxn ang="5400000">
                <a:pos x="wd2" y="hd2"/>
              </a:cxn>
              <a:cxn ang="10800000">
                <a:pos x="wd2" y="hd2"/>
              </a:cxn>
              <a:cxn ang="16200000">
                <a:pos x="wd2" y="hd2"/>
              </a:cxn>
            </a:cxnLst>
            <a:rect l="0" t="0" r="r" b="b"/>
            <a:pathLst>
              <a:path w="21048" h="21600" extrusionOk="0">
                <a:moveTo>
                  <a:pt x="10524" y="0"/>
                </a:moveTo>
                <a:cubicBezTo>
                  <a:pt x="9635" y="0"/>
                  <a:pt x="8359" y="577"/>
                  <a:pt x="7326" y="3327"/>
                </a:cubicBezTo>
                <a:cubicBezTo>
                  <a:pt x="7137" y="3832"/>
                  <a:pt x="6970" y="4380"/>
                  <a:pt x="6824" y="4961"/>
                </a:cubicBezTo>
                <a:cubicBezTo>
                  <a:pt x="6200" y="4785"/>
                  <a:pt x="5595" y="4643"/>
                  <a:pt x="5020" y="4540"/>
                </a:cubicBezTo>
                <a:cubicBezTo>
                  <a:pt x="1890" y="3980"/>
                  <a:pt x="703" y="4698"/>
                  <a:pt x="258" y="5400"/>
                </a:cubicBezTo>
                <a:cubicBezTo>
                  <a:pt x="-186" y="6101"/>
                  <a:pt x="-276" y="7396"/>
                  <a:pt x="1822" y="9586"/>
                </a:cubicBezTo>
                <a:cubicBezTo>
                  <a:pt x="2207" y="9988"/>
                  <a:pt x="2643" y="10394"/>
                  <a:pt x="3123" y="10799"/>
                </a:cubicBezTo>
                <a:cubicBezTo>
                  <a:pt x="2644" y="11204"/>
                  <a:pt x="2207" y="11610"/>
                  <a:pt x="1822" y="12013"/>
                </a:cubicBezTo>
                <a:cubicBezTo>
                  <a:pt x="-276" y="14202"/>
                  <a:pt x="-186" y="15499"/>
                  <a:pt x="258" y="16200"/>
                </a:cubicBezTo>
                <a:cubicBezTo>
                  <a:pt x="591" y="16726"/>
                  <a:pt x="1341" y="17260"/>
                  <a:pt x="3011" y="17260"/>
                </a:cubicBezTo>
                <a:cubicBezTo>
                  <a:pt x="3571" y="17260"/>
                  <a:pt x="4234" y="17200"/>
                  <a:pt x="5020" y="17060"/>
                </a:cubicBezTo>
                <a:cubicBezTo>
                  <a:pt x="5595" y="16957"/>
                  <a:pt x="6200" y="16815"/>
                  <a:pt x="6824" y="16639"/>
                </a:cubicBezTo>
                <a:cubicBezTo>
                  <a:pt x="6970" y="17220"/>
                  <a:pt x="7137" y="17766"/>
                  <a:pt x="7326" y="18271"/>
                </a:cubicBezTo>
                <a:cubicBezTo>
                  <a:pt x="8359" y="21022"/>
                  <a:pt x="9635" y="21600"/>
                  <a:pt x="10524" y="21600"/>
                </a:cubicBezTo>
                <a:cubicBezTo>
                  <a:pt x="11413" y="21600"/>
                  <a:pt x="12689" y="21022"/>
                  <a:pt x="13722" y="18271"/>
                </a:cubicBezTo>
                <a:cubicBezTo>
                  <a:pt x="13911" y="17766"/>
                  <a:pt x="14080" y="17220"/>
                  <a:pt x="14226" y="16639"/>
                </a:cubicBezTo>
                <a:cubicBezTo>
                  <a:pt x="14850" y="16815"/>
                  <a:pt x="15453" y="16957"/>
                  <a:pt x="16028" y="17060"/>
                </a:cubicBezTo>
                <a:cubicBezTo>
                  <a:pt x="16814" y="17200"/>
                  <a:pt x="17479" y="17260"/>
                  <a:pt x="18038" y="17260"/>
                </a:cubicBezTo>
                <a:cubicBezTo>
                  <a:pt x="19709" y="17260"/>
                  <a:pt x="20457" y="16726"/>
                  <a:pt x="20790" y="16200"/>
                </a:cubicBezTo>
                <a:cubicBezTo>
                  <a:pt x="21234" y="15499"/>
                  <a:pt x="21324" y="14202"/>
                  <a:pt x="19226" y="12013"/>
                </a:cubicBezTo>
                <a:cubicBezTo>
                  <a:pt x="18841" y="11610"/>
                  <a:pt x="18405" y="11204"/>
                  <a:pt x="17925" y="10799"/>
                </a:cubicBezTo>
                <a:cubicBezTo>
                  <a:pt x="18404" y="10394"/>
                  <a:pt x="18841" y="9988"/>
                  <a:pt x="19226" y="9586"/>
                </a:cubicBezTo>
                <a:cubicBezTo>
                  <a:pt x="21324" y="7396"/>
                  <a:pt x="21234" y="6101"/>
                  <a:pt x="20790" y="5400"/>
                </a:cubicBezTo>
                <a:cubicBezTo>
                  <a:pt x="20345" y="4698"/>
                  <a:pt x="19158" y="3980"/>
                  <a:pt x="16028" y="4540"/>
                </a:cubicBezTo>
                <a:cubicBezTo>
                  <a:pt x="15453" y="4643"/>
                  <a:pt x="14850" y="4785"/>
                  <a:pt x="14226" y="4961"/>
                </a:cubicBezTo>
                <a:cubicBezTo>
                  <a:pt x="14080" y="4380"/>
                  <a:pt x="13911" y="3832"/>
                  <a:pt x="13722" y="3327"/>
                </a:cubicBezTo>
                <a:cubicBezTo>
                  <a:pt x="12689" y="577"/>
                  <a:pt x="11413" y="0"/>
                  <a:pt x="10524" y="0"/>
                </a:cubicBezTo>
                <a:close/>
                <a:moveTo>
                  <a:pt x="10524" y="856"/>
                </a:moveTo>
                <a:cubicBezTo>
                  <a:pt x="11556" y="856"/>
                  <a:pt x="12661" y="2513"/>
                  <a:pt x="13329" y="5231"/>
                </a:cubicBezTo>
                <a:cubicBezTo>
                  <a:pt x="12420" y="5525"/>
                  <a:pt x="11478" y="5885"/>
                  <a:pt x="10524" y="6304"/>
                </a:cubicBezTo>
                <a:cubicBezTo>
                  <a:pt x="9571" y="5885"/>
                  <a:pt x="8628" y="5525"/>
                  <a:pt x="7719" y="5231"/>
                </a:cubicBezTo>
                <a:cubicBezTo>
                  <a:pt x="8386" y="2513"/>
                  <a:pt x="9492" y="856"/>
                  <a:pt x="10524" y="856"/>
                </a:cubicBezTo>
                <a:close/>
                <a:moveTo>
                  <a:pt x="3015" y="5197"/>
                </a:moveTo>
                <a:cubicBezTo>
                  <a:pt x="3968" y="5197"/>
                  <a:pt x="5206" y="5394"/>
                  <a:pt x="6633" y="5801"/>
                </a:cubicBezTo>
                <a:cubicBezTo>
                  <a:pt x="6458" y="6665"/>
                  <a:pt x="6330" y="7591"/>
                  <a:pt x="6252" y="8553"/>
                </a:cubicBezTo>
                <a:cubicBezTo>
                  <a:pt x="5377" y="9095"/>
                  <a:pt x="4562" y="9658"/>
                  <a:pt x="3828" y="10229"/>
                </a:cubicBezTo>
                <a:cubicBezTo>
                  <a:pt x="3348" y="9826"/>
                  <a:pt x="2912" y="9422"/>
                  <a:pt x="2530" y="9023"/>
                </a:cubicBezTo>
                <a:cubicBezTo>
                  <a:pt x="1217" y="7653"/>
                  <a:pt x="672" y="6459"/>
                  <a:pt x="1072" y="5828"/>
                </a:cubicBezTo>
                <a:cubicBezTo>
                  <a:pt x="1335" y="5413"/>
                  <a:pt x="2020" y="5197"/>
                  <a:pt x="3015" y="5197"/>
                </a:cubicBezTo>
                <a:close/>
                <a:moveTo>
                  <a:pt x="18035" y="5197"/>
                </a:moveTo>
                <a:cubicBezTo>
                  <a:pt x="19030" y="5197"/>
                  <a:pt x="19713" y="5413"/>
                  <a:pt x="19976" y="5828"/>
                </a:cubicBezTo>
                <a:cubicBezTo>
                  <a:pt x="20376" y="6459"/>
                  <a:pt x="19831" y="7653"/>
                  <a:pt x="18518" y="9023"/>
                </a:cubicBezTo>
                <a:cubicBezTo>
                  <a:pt x="18136" y="9422"/>
                  <a:pt x="17702" y="9826"/>
                  <a:pt x="17221" y="10229"/>
                </a:cubicBezTo>
                <a:cubicBezTo>
                  <a:pt x="16488" y="9658"/>
                  <a:pt x="15673" y="9095"/>
                  <a:pt x="14798" y="8553"/>
                </a:cubicBezTo>
                <a:cubicBezTo>
                  <a:pt x="14720" y="7591"/>
                  <a:pt x="14590" y="6665"/>
                  <a:pt x="14415" y="5801"/>
                </a:cubicBezTo>
                <a:cubicBezTo>
                  <a:pt x="15842" y="5394"/>
                  <a:pt x="17082" y="5197"/>
                  <a:pt x="18035" y="5197"/>
                </a:cubicBezTo>
                <a:close/>
                <a:moveTo>
                  <a:pt x="7532" y="6078"/>
                </a:moveTo>
                <a:cubicBezTo>
                  <a:pt x="8148" y="6281"/>
                  <a:pt x="8794" y="6520"/>
                  <a:pt x="9461" y="6795"/>
                </a:cubicBezTo>
                <a:cubicBezTo>
                  <a:pt x="9088" y="6975"/>
                  <a:pt x="8715" y="7162"/>
                  <a:pt x="8343" y="7358"/>
                </a:cubicBezTo>
                <a:cubicBezTo>
                  <a:pt x="7971" y="7553"/>
                  <a:pt x="7605" y="7754"/>
                  <a:pt x="7248" y="7958"/>
                </a:cubicBezTo>
                <a:cubicBezTo>
                  <a:pt x="7320" y="7295"/>
                  <a:pt x="7416" y="6666"/>
                  <a:pt x="7532" y="6078"/>
                </a:cubicBezTo>
                <a:close/>
                <a:moveTo>
                  <a:pt x="13516" y="6078"/>
                </a:moveTo>
                <a:cubicBezTo>
                  <a:pt x="13632" y="6666"/>
                  <a:pt x="13728" y="7295"/>
                  <a:pt x="13800" y="7958"/>
                </a:cubicBezTo>
                <a:cubicBezTo>
                  <a:pt x="13443" y="7754"/>
                  <a:pt x="13078" y="7553"/>
                  <a:pt x="12706" y="7358"/>
                </a:cubicBezTo>
                <a:cubicBezTo>
                  <a:pt x="12335" y="7162"/>
                  <a:pt x="11962" y="6975"/>
                  <a:pt x="11589" y="6795"/>
                </a:cubicBezTo>
                <a:cubicBezTo>
                  <a:pt x="12256" y="6520"/>
                  <a:pt x="12900" y="6281"/>
                  <a:pt x="13516" y="6078"/>
                </a:cubicBezTo>
                <a:close/>
                <a:moveTo>
                  <a:pt x="10524" y="7258"/>
                </a:moveTo>
                <a:cubicBezTo>
                  <a:pt x="11084" y="7514"/>
                  <a:pt x="11656" y="7793"/>
                  <a:pt x="12236" y="8099"/>
                </a:cubicBezTo>
                <a:cubicBezTo>
                  <a:pt x="12807" y="8399"/>
                  <a:pt x="13361" y="8709"/>
                  <a:pt x="13892" y="9029"/>
                </a:cubicBezTo>
                <a:cubicBezTo>
                  <a:pt x="13929" y="9598"/>
                  <a:pt x="13948" y="10189"/>
                  <a:pt x="13948" y="10799"/>
                </a:cubicBezTo>
                <a:cubicBezTo>
                  <a:pt x="13948" y="11410"/>
                  <a:pt x="13927" y="12000"/>
                  <a:pt x="13890" y="12570"/>
                </a:cubicBezTo>
                <a:cubicBezTo>
                  <a:pt x="13359" y="12889"/>
                  <a:pt x="12806" y="13201"/>
                  <a:pt x="12236" y="13501"/>
                </a:cubicBezTo>
                <a:cubicBezTo>
                  <a:pt x="11655" y="13807"/>
                  <a:pt x="11084" y="14087"/>
                  <a:pt x="10524" y="14342"/>
                </a:cubicBezTo>
                <a:cubicBezTo>
                  <a:pt x="9964" y="14087"/>
                  <a:pt x="9393" y="13807"/>
                  <a:pt x="8812" y="13501"/>
                </a:cubicBezTo>
                <a:cubicBezTo>
                  <a:pt x="8241" y="13201"/>
                  <a:pt x="7689" y="12891"/>
                  <a:pt x="7158" y="12571"/>
                </a:cubicBezTo>
                <a:cubicBezTo>
                  <a:pt x="7121" y="12002"/>
                  <a:pt x="7100" y="11410"/>
                  <a:pt x="7100" y="10799"/>
                </a:cubicBezTo>
                <a:cubicBezTo>
                  <a:pt x="7100" y="10189"/>
                  <a:pt x="7121" y="9598"/>
                  <a:pt x="7158" y="9029"/>
                </a:cubicBezTo>
                <a:cubicBezTo>
                  <a:pt x="7689" y="8709"/>
                  <a:pt x="8241" y="8399"/>
                  <a:pt x="8812" y="8099"/>
                </a:cubicBezTo>
                <a:cubicBezTo>
                  <a:pt x="9393" y="7793"/>
                  <a:pt x="9964" y="7514"/>
                  <a:pt x="10524" y="7258"/>
                </a:cubicBezTo>
                <a:close/>
                <a:moveTo>
                  <a:pt x="10524" y="9608"/>
                </a:moveTo>
                <a:cubicBezTo>
                  <a:pt x="10189" y="9608"/>
                  <a:pt x="9855" y="9724"/>
                  <a:pt x="9600" y="9957"/>
                </a:cubicBezTo>
                <a:cubicBezTo>
                  <a:pt x="9089" y="10422"/>
                  <a:pt x="9089" y="11178"/>
                  <a:pt x="9600" y="11643"/>
                </a:cubicBezTo>
                <a:cubicBezTo>
                  <a:pt x="10110" y="12108"/>
                  <a:pt x="10938" y="12108"/>
                  <a:pt x="11448" y="11643"/>
                </a:cubicBezTo>
                <a:cubicBezTo>
                  <a:pt x="11959" y="11178"/>
                  <a:pt x="11959" y="10422"/>
                  <a:pt x="11448" y="9957"/>
                </a:cubicBezTo>
                <a:cubicBezTo>
                  <a:pt x="11193" y="9724"/>
                  <a:pt x="10859" y="9608"/>
                  <a:pt x="10524" y="9608"/>
                </a:cubicBezTo>
                <a:close/>
                <a:moveTo>
                  <a:pt x="6185" y="9638"/>
                </a:moveTo>
                <a:cubicBezTo>
                  <a:pt x="6169" y="10021"/>
                  <a:pt x="6161" y="10408"/>
                  <a:pt x="6161" y="10799"/>
                </a:cubicBezTo>
                <a:cubicBezTo>
                  <a:pt x="6161" y="11190"/>
                  <a:pt x="6169" y="11579"/>
                  <a:pt x="6185" y="11962"/>
                </a:cubicBezTo>
                <a:cubicBezTo>
                  <a:pt x="5601" y="11581"/>
                  <a:pt x="5050" y="11191"/>
                  <a:pt x="4540" y="10799"/>
                </a:cubicBezTo>
                <a:cubicBezTo>
                  <a:pt x="5050" y="10407"/>
                  <a:pt x="5601" y="10019"/>
                  <a:pt x="6185" y="9638"/>
                </a:cubicBezTo>
                <a:close/>
                <a:moveTo>
                  <a:pt x="14863" y="9638"/>
                </a:moveTo>
                <a:cubicBezTo>
                  <a:pt x="15447" y="10019"/>
                  <a:pt x="15998" y="10407"/>
                  <a:pt x="16508" y="10799"/>
                </a:cubicBezTo>
                <a:cubicBezTo>
                  <a:pt x="15998" y="11191"/>
                  <a:pt x="15447" y="11581"/>
                  <a:pt x="14863" y="11962"/>
                </a:cubicBezTo>
                <a:cubicBezTo>
                  <a:pt x="14879" y="11579"/>
                  <a:pt x="14887" y="11190"/>
                  <a:pt x="14887" y="10799"/>
                </a:cubicBezTo>
                <a:cubicBezTo>
                  <a:pt x="14887" y="10408"/>
                  <a:pt x="14879" y="10021"/>
                  <a:pt x="14863" y="9638"/>
                </a:cubicBezTo>
                <a:close/>
                <a:moveTo>
                  <a:pt x="3828" y="11371"/>
                </a:moveTo>
                <a:cubicBezTo>
                  <a:pt x="4562" y="11942"/>
                  <a:pt x="5377" y="12505"/>
                  <a:pt x="6252" y="13047"/>
                </a:cubicBezTo>
                <a:cubicBezTo>
                  <a:pt x="6330" y="14009"/>
                  <a:pt x="6458" y="14933"/>
                  <a:pt x="6633" y="15797"/>
                </a:cubicBezTo>
                <a:cubicBezTo>
                  <a:pt x="5206" y="16204"/>
                  <a:pt x="3968" y="16403"/>
                  <a:pt x="3015" y="16403"/>
                </a:cubicBezTo>
                <a:cubicBezTo>
                  <a:pt x="2020" y="16403"/>
                  <a:pt x="1335" y="16187"/>
                  <a:pt x="1072" y="15772"/>
                </a:cubicBezTo>
                <a:cubicBezTo>
                  <a:pt x="672" y="15141"/>
                  <a:pt x="1217" y="13947"/>
                  <a:pt x="2530" y="12577"/>
                </a:cubicBezTo>
                <a:cubicBezTo>
                  <a:pt x="2912" y="12178"/>
                  <a:pt x="3348" y="11774"/>
                  <a:pt x="3828" y="11371"/>
                </a:cubicBezTo>
                <a:close/>
                <a:moveTo>
                  <a:pt x="17220" y="11371"/>
                </a:moveTo>
                <a:cubicBezTo>
                  <a:pt x="17700" y="11774"/>
                  <a:pt x="18136" y="12178"/>
                  <a:pt x="18518" y="12577"/>
                </a:cubicBezTo>
                <a:cubicBezTo>
                  <a:pt x="19831" y="13947"/>
                  <a:pt x="20376" y="15141"/>
                  <a:pt x="19976" y="15772"/>
                </a:cubicBezTo>
                <a:cubicBezTo>
                  <a:pt x="19713" y="16187"/>
                  <a:pt x="19030" y="16403"/>
                  <a:pt x="18035" y="16403"/>
                </a:cubicBezTo>
                <a:cubicBezTo>
                  <a:pt x="17082" y="16403"/>
                  <a:pt x="15842" y="16204"/>
                  <a:pt x="14415" y="15797"/>
                </a:cubicBezTo>
                <a:cubicBezTo>
                  <a:pt x="14590" y="14933"/>
                  <a:pt x="14718" y="14009"/>
                  <a:pt x="14796" y="13047"/>
                </a:cubicBezTo>
                <a:cubicBezTo>
                  <a:pt x="15671" y="12505"/>
                  <a:pt x="16486" y="11942"/>
                  <a:pt x="17220" y="11371"/>
                </a:cubicBezTo>
                <a:close/>
                <a:moveTo>
                  <a:pt x="7248" y="13642"/>
                </a:moveTo>
                <a:cubicBezTo>
                  <a:pt x="7605" y="13846"/>
                  <a:pt x="7971" y="14047"/>
                  <a:pt x="8343" y="14242"/>
                </a:cubicBezTo>
                <a:cubicBezTo>
                  <a:pt x="8715" y="14438"/>
                  <a:pt x="9088" y="14625"/>
                  <a:pt x="9461" y="14805"/>
                </a:cubicBezTo>
                <a:cubicBezTo>
                  <a:pt x="8794" y="15080"/>
                  <a:pt x="8148" y="15319"/>
                  <a:pt x="7532" y="15522"/>
                </a:cubicBezTo>
                <a:cubicBezTo>
                  <a:pt x="7416" y="14934"/>
                  <a:pt x="7320" y="14305"/>
                  <a:pt x="7248" y="13642"/>
                </a:cubicBezTo>
                <a:close/>
                <a:moveTo>
                  <a:pt x="13800" y="13642"/>
                </a:moveTo>
                <a:cubicBezTo>
                  <a:pt x="13728" y="14305"/>
                  <a:pt x="13632" y="14934"/>
                  <a:pt x="13516" y="15522"/>
                </a:cubicBezTo>
                <a:cubicBezTo>
                  <a:pt x="12900" y="15319"/>
                  <a:pt x="12256" y="15080"/>
                  <a:pt x="11589" y="14805"/>
                </a:cubicBezTo>
                <a:cubicBezTo>
                  <a:pt x="11962" y="14625"/>
                  <a:pt x="12335" y="14438"/>
                  <a:pt x="12706" y="14242"/>
                </a:cubicBezTo>
                <a:cubicBezTo>
                  <a:pt x="13078" y="14047"/>
                  <a:pt x="13443" y="13846"/>
                  <a:pt x="13800" y="13642"/>
                </a:cubicBezTo>
                <a:close/>
                <a:moveTo>
                  <a:pt x="10524" y="15294"/>
                </a:moveTo>
                <a:cubicBezTo>
                  <a:pt x="11478" y="15713"/>
                  <a:pt x="12420" y="16075"/>
                  <a:pt x="13329" y="16369"/>
                </a:cubicBezTo>
                <a:cubicBezTo>
                  <a:pt x="12661" y="19087"/>
                  <a:pt x="11556" y="20744"/>
                  <a:pt x="10524" y="20744"/>
                </a:cubicBezTo>
                <a:cubicBezTo>
                  <a:pt x="9492" y="20744"/>
                  <a:pt x="8386" y="19087"/>
                  <a:pt x="7719" y="16369"/>
                </a:cubicBezTo>
                <a:cubicBezTo>
                  <a:pt x="8628" y="16075"/>
                  <a:pt x="9571" y="15713"/>
                  <a:pt x="10524" y="15294"/>
                </a:cubicBezTo>
                <a:close/>
              </a:path>
            </a:pathLst>
          </a:custGeom>
          <a:solidFill>
            <a:schemeClr val="accent4"/>
          </a:solidFill>
          <a:ln w="12700">
            <a:miter lim="400000"/>
          </a:ln>
          <a:effectLst>
            <a:outerShdw blurRad="1270000" dist="635000" dir="5400000" rotWithShape="0">
              <a:schemeClr val="accent4"/>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67" name="Computer Science"/>
          <p:cNvSpPr txBox="1"/>
          <p:nvPr/>
        </p:nvSpPr>
        <p:spPr>
          <a:xfrm>
            <a:off x="3830873" y="9198426"/>
            <a:ext cx="6164733"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5000" i="1">
                <a:solidFill>
                  <a:srgbClr val="A9A9A9"/>
                </a:solidFill>
                <a:latin typeface="Myriad Apple Text"/>
                <a:ea typeface="Myriad Apple Text"/>
                <a:cs typeface="Myriad Apple Text"/>
                <a:sym typeface="Myriad Apple Text"/>
              </a:defRPr>
            </a:lvl1pPr>
          </a:lstStyle>
          <a:p>
            <a:r>
              <a:t>Computer Science</a:t>
            </a:r>
          </a:p>
        </p:txBody>
      </p:sp>
    </p:spTree>
  </p:cSld>
  <p:clrMapOvr>
    <a:masterClrMapping/>
  </p:clrMapOvr>
  <mc:AlternateContent xmlns:mc="http://schemas.openxmlformats.org/markup-compatibility/2006" xmlns:p14="http://schemas.microsoft.com/office/powerpoint/2010/main">
    <mc:Choice Requires="p14">
      <p:transition spd="slow">
        <p:push dir="u"/>
      </p:transition>
    </mc:Choice>
    <mc:Fallback xmlns:a14="http://schemas.microsoft.com/office/drawing/2010/main" xmlns:m="http://schemas.openxmlformats.org/officeDocument/2006/math"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Technologies"/>
          <p:cNvSpPr txBox="1"/>
          <p:nvPr/>
        </p:nvSpPr>
        <p:spPr>
          <a:xfrm>
            <a:off x="1680727" y="1980085"/>
            <a:ext cx="6513831" cy="14732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Technologies</a:t>
            </a:r>
          </a:p>
        </p:txBody>
      </p:sp>
      <p:sp>
        <p:nvSpPr>
          <p:cNvPr id="370" name="Daisy"/>
          <p:cNvSpPr/>
          <p:nvPr/>
        </p:nvSpPr>
        <p:spPr>
          <a:xfrm>
            <a:off x="2512090" y="7102881"/>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71" name="Back End - server"/>
          <p:cNvSpPr txBox="1"/>
          <p:nvPr/>
        </p:nvSpPr>
        <p:spPr>
          <a:xfrm>
            <a:off x="3799556" y="7026681"/>
            <a:ext cx="4274821"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5000" i="1">
                <a:latin typeface="Myriad Apple Text"/>
                <a:ea typeface="Myriad Apple Text"/>
                <a:cs typeface="Myriad Apple Text"/>
                <a:sym typeface="Myriad Apple Text"/>
              </a:defRPr>
            </a:pPr>
            <a:r>
              <a:t>Back End - </a:t>
            </a:r>
            <a:r>
              <a:rPr>
                <a:solidFill>
                  <a:schemeClr val="accent6"/>
                </a:solidFill>
              </a:rPr>
              <a:t>server</a:t>
            </a:r>
          </a:p>
        </p:txBody>
      </p:sp>
      <p:sp>
        <p:nvSpPr>
          <p:cNvPr id="372" name="Daisy"/>
          <p:cNvSpPr/>
          <p:nvPr/>
        </p:nvSpPr>
        <p:spPr>
          <a:xfrm>
            <a:off x="2512090" y="9961234"/>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73" name="Database"/>
          <p:cNvSpPr txBox="1"/>
          <p:nvPr/>
        </p:nvSpPr>
        <p:spPr>
          <a:xfrm>
            <a:off x="3688597" y="9885033"/>
            <a:ext cx="2498091"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Database</a:t>
            </a:r>
          </a:p>
        </p:txBody>
      </p:sp>
      <p:sp>
        <p:nvSpPr>
          <p:cNvPr id="374" name="Daisy"/>
          <p:cNvSpPr/>
          <p:nvPr/>
        </p:nvSpPr>
        <p:spPr>
          <a:xfrm>
            <a:off x="2512090" y="4244528"/>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75" name="Front End - webpage"/>
          <p:cNvSpPr txBox="1"/>
          <p:nvPr/>
        </p:nvSpPr>
        <p:spPr>
          <a:xfrm>
            <a:off x="3803684" y="4168328"/>
            <a:ext cx="5222241"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5000" i="1">
                <a:latin typeface="Myriad Apple Text"/>
                <a:ea typeface="Myriad Apple Text"/>
                <a:cs typeface="Myriad Apple Text"/>
                <a:sym typeface="Myriad Apple Text"/>
              </a:defRPr>
            </a:pPr>
            <a:r>
              <a:t>Front End - </a:t>
            </a:r>
            <a:r>
              <a:rPr>
                <a:solidFill>
                  <a:schemeClr val="accent2">
                    <a:hueOff val="-206910"/>
                    <a:satOff val="-12829"/>
                    <a:lumOff val="16238"/>
                  </a:schemeClr>
                </a:solidFill>
              </a:rPr>
              <a:t>webpage</a:t>
            </a:r>
          </a:p>
        </p:txBody>
      </p:sp>
      <p:sp>
        <p:nvSpPr>
          <p:cNvPr id="376" name="Daisy"/>
          <p:cNvSpPr/>
          <p:nvPr/>
        </p:nvSpPr>
        <p:spPr>
          <a:xfrm>
            <a:off x="3403293" y="5337771"/>
            <a:ext cx="380980"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77" name="HTML 5"/>
          <p:cNvSpPr txBox="1"/>
          <p:nvPr/>
        </p:nvSpPr>
        <p:spPr>
          <a:xfrm>
            <a:off x="4208179" y="5183102"/>
            <a:ext cx="1865605" cy="749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700" i="1">
                <a:solidFill>
                  <a:schemeClr val="accent2">
                    <a:hueOff val="-206910"/>
                    <a:satOff val="-12829"/>
                    <a:lumOff val="16238"/>
                  </a:schemeClr>
                </a:solidFill>
                <a:latin typeface="Myriad Apple Text"/>
                <a:ea typeface="Myriad Apple Text"/>
                <a:cs typeface="Myriad Apple Text"/>
                <a:sym typeface="Myriad Apple Text"/>
              </a:defRPr>
            </a:lvl1pPr>
          </a:lstStyle>
          <a:p>
            <a:r>
              <a:t>HTML 5</a:t>
            </a:r>
          </a:p>
        </p:txBody>
      </p:sp>
      <p:sp>
        <p:nvSpPr>
          <p:cNvPr id="378" name="Daisy"/>
          <p:cNvSpPr/>
          <p:nvPr/>
        </p:nvSpPr>
        <p:spPr>
          <a:xfrm>
            <a:off x="3403293" y="11113447"/>
            <a:ext cx="380980"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79" name="Daisy"/>
          <p:cNvSpPr/>
          <p:nvPr/>
        </p:nvSpPr>
        <p:spPr>
          <a:xfrm>
            <a:off x="6464568" y="5337771"/>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80" name="CSS 3"/>
          <p:cNvSpPr txBox="1"/>
          <p:nvPr/>
        </p:nvSpPr>
        <p:spPr>
          <a:xfrm>
            <a:off x="7243451" y="5183102"/>
            <a:ext cx="1379729" cy="749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700" i="1">
                <a:solidFill>
                  <a:schemeClr val="accent2">
                    <a:hueOff val="-206910"/>
                    <a:satOff val="-12829"/>
                    <a:lumOff val="16238"/>
                  </a:schemeClr>
                </a:solidFill>
                <a:latin typeface="Myriad Apple Text"/>
                <a:ea typeface="Myriad Apple Text"/>
                <a:cs typeface="Myriad Apple Text"/>
                <a:sym typeface="Myriad Apple Text"/>
              </a:defRPr>
            </a:lvl1pPr>
          </a:lstStyle>
          <a:p>
            <a:r>
              <a:t>CSS 3</a:t>
            </a:r>
          </a:p>
        </p:txBody>
      </p:sp>
      <p:sp>
        <p:nvSpPr>
          <p:cNvPr id="381" name="Daisy"/>
          <p:cNvSpPr/>
          <p:nvPr/>
        </p:nvSpPr>
        <p:spPr>
          <a:xfrm>
            <a:off x="9101663" y="5367256"/>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82" name="Javascript"/>
          <p:cNvSpPr txBox="1"/>
          <p:nvPr/>
        </p:nvSpPr>
        <p:spPr>
          <a:xfrm>
            <a:off x="9880546" y="5183102"/>
            <a:ext cx="2442211" cy="749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700" i="1">
                <a:solidFill>
                  <a:schemeClr val="accent2">
                    <a:hueOff val="-206910"/>
                    <a:satOff val="-12829"/>
                    <a:lumOff val="16238"/>
                  </a:schemeClr>
                </a:solidFill>
                <a:latin typeface="Myriad Apple Text"/>
                <a:ea typeface="Myriad Apple Text"/>
                <a:cs typeface="Myriad Apple Text"/>
                <a:sym typeface="Myriad Apple Text"/>
              </a:defRPr>
            </a:lvl1pPr>
          </a:lstStyle>
          <a:p>
            <a:r>
              <a:t>Javascript</a:t>
            </a:r>
          </a:p>
        </p:txBody>
      </p:sp>
      <p:sp>
        <p:nvSpPr>
          <p:cNvPr id="383" name="Daisy"/>
          <p:cNvSpPr/>
          <p:nvPr/>
        </p:nvSpPr>
        <p:spPr>
          <a:xfrm>
            <a:off x="3403293" y="8225609"/>
            <a:ext cx="380980"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84" name="php 7.4"/>
          <p:cNvSpPr txBox="1"/>
          <p:nvPr/>
        </p:nvSpPr>
        <p:spPr>
          <a:xfrm>
            <a:off x="4207488" y="8041455"/>
            <a:ext cx="1751597" cy="749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700" i="1">
                <a:solidFill>
                  <a:schemeClr val="accent6"/>
                </a:solidFill>
                <a:latin typeface="Myriad Apple Text"/>
                <a:ea typeface="Myriad Apple Text"/>
                <a:cs typeface="Myriad Apple Text"/>
                <a:sym typeface="Myriad Apple Text"/>
              </a:defRPr>
            </a:lvl1pPr>
          </a:lstStyle>
          <a:p>
            <a:r>
              <a:t>php 7.4</a:t>
            </a:r>
          </a:p>
        </p:txBody>
      </p:sp>
      <p:sp>
        <p:nvSpPr>
          <p:cNvPr id="385" name="MySQL"/>
          <p:cNvSpPr txBox="1"/>
          <p:nvPr/>
        </p:nvSpPr>
        <p:spPr>
          <a:xfrm>
            <a:off x="4215844" y="10929293"/>
            <a:ext cx="1734885" cy="749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4700" i="1">
                <a:solidFill>
                  <a:schemeClr val="accent4">
                    <a:hueOff val="-613784"/>
                    <a:lumOff val="1275"/>
                  </a:schemeClr>
                </a:solidFill>
                <a:latin typeface="Myriad Apple Text"/>
                <a:ea typeface="Myriad Apple Text"/>
                <a:cs typeface="Myriad Apple Text"/>
                <a:sym typeface="Myriad Apple Text"/>
              </a:defRPr>
            </a:lvl1pPr>
          </a:lstStyle>
          <a:p>
            <a:r>
              <a:t>MySQL</a:t>
            </a:r>
          </a:p>
        </p:txBody>
      </p:sp>
      <p:sp>
        <p:nvSpPr>
          <p:cNvPr id="386" name="Rounded Rectangle"/>
          <p:cNvSpPr/>
          <p:nvPr/>
        </p:nvSpPr>
        <p:spPr>
          <a:xfrm>
            <a:off x="9397832" y="7447466"/>
            <a:ext cx="5588336" cy="3883982"/>
          </a:xfrm>
          <a:prstGeom prst="roundRect">
            <a:avLst>
              <a:gd name="adj" fmla="val 17053"/>
            </a:avLst>
          </a:prstGeom>
          <a:solidFill>
            <a:srgbClr val="000000"/>
          </a:solidFill>
          <a:ln w="12700">
            <a:miter lim="400000"/>
          </a:ln>
          <a:effectLst>
            <a:outerShdw blurRad="1270000" dist="25400" dir="5400000" rotWithShape="0">
              <a:schemeClr val="accent2">
                <a:hueOff val="-206910"/>
                <a:satOff val="-12829"/>
                <a:lumOff val="16238"/>
              </a:schemeClr>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87" name="Circle"/>
          <p:cNvSpPr/>
          <p:nvPr/>
        </p:nvSpPr>
        <p:spPr>
          <a:xfrm>
            <a:off x="9831728" y="7717559"/>
            <a:ext cx="190501" cy="190501"/>
          </a:xfrm>
          <a:prstGeom prst="ellipse">
            <a:avLst/>
          </a:prstGeom>
          <a:solidFill>
            <a:schemeClr val="accent5"/>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88" name="Circle"/>
          <p:cNvSpPr/>
          <p:nvPr/>
        </p:nvSpPr>
        <p:spPr>
          <a:xfrm>
            <a:off x="10164275" y="7717559"/>
            <a:ext cx="190501" cy="190501"/>
          </a:xfrm>
          <a:prstGeom prst="ellipse">
            <a:avLst/>
          </a:prstGeom>
          <a:solidFill>
            <a:srgbClr val="FFFB00"/>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89" name="Circle"/>
          <p:cNvSpPr/>
          <p:nvPr/>
        </p:nvSpPr>
        <p:spPr>
          <a:xfrm>
            <a:off x="10496822" y="7717559"/>
            <a:ext cx="190501" cy="190501"/>
          </a:xfrm>
          <a:prstGeom prst="ellipse">
            <a:avLst/>
          </a:prstGeom>
          <a:solidFill>
            <a:srgbClr val="00F900"/>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90" name="North America Globe"/>
          <p:cNvSpPr/>
          <p:nvPr/>
        </p:nvSpPr>
        <p:spPr>
          <a:xfrm>
            <a:off x="10663825" y="7861245"/>
            <a:ext cx="3056349" cy="3056424"/>
          </a:xfrm>
          <a:custGeom>
            <a:avLst/>
            <a:gdLst/>
            <a:ahLst/>
            <a:cxnLst>
              <a:cxn ang="0">
                <a:pos x="wd2" y="hd2"/>
              </a:cxn>
              <a:cxn ang="5400000">
                <a:pos x="wd2" y="hd2"/>
              </a:cxn>
              <a:cxn ang="10800000">
                <a:pos x="wd2" y="hd2"/>
              </a:cxn>
              <a:cxn ang="16200000">
                <a:pos x="wd2" y="hd2"/>
              </a:cxn>
            </a:cxnLst>
            <a:rect l="0" t="0" r="r" b="b"/>
            <a:pathLst>
              <a:path w="21283" h="21490" extrusionOk="0">
                <a:moveTo>
                  <a:pt x="11022" y="6"/>
                </a:moveTo>
                <a:cubicBezTo>
                  <a:pt x="10672" y="-6"/>
                  <a:pt x="10319" y="-2"/>
                  <a:pt x="9964" y="21"/>
                </a:cubicBezTo>
                <a:cubicBezTo>
                  <a:pt x="7128" y="204"/>
                  <a:pt x="4532" y="1491"/>
                  <a:pt x="2654" y="3645"/>
                </a:cubicBezTo>
                <a:cubicBezTo>
                  <a:pt x="776" y="5799"/>
                  <a:pt x="-159" y="8563"/>
                  <a:pt x="22" y="11427"/>
                </a:cubicBezTo>
                <a:cubicBezTo>
                  <a:pt x="202" y="14291"/>
                  <a:pt x="1477" y="16912"/>
                  <a:pt x="3611" y="18808"/>
                </a:cubicBezTo>
                <a:cubicBezTo>
                  <a:pt x="5570" y="20550"/>
                  <a:pt x="8039" y="21489"/>
                  <a:pt x="10626" y="21489"/>
                </a:cubicBezTo>
                <a:cubicBezTo>
                  <a:pt x="10856" y="21489"/>
                  <a:pt x="11086" y="21481"/>
                  <a:pt x="11318" y="21466"/>
                </a:cubicBezTo>
                <a:cubicBezTo>
                  <a:pt x="14154" y="21283"/>
                  <a:pt x="16750" y="19996"/>
                  <a:pt x="18628" y="17842"/>
                </a:cubicBezTo>
                <a:cubicBezTo>
                  <a:pt x="20506" y="15688"/>
                  <a:pt x="21441" y="12924"/>
                  <a:pt x="21260" y="10060"/>
                </a:cubicBezTo>
                <a:cubicBezTo>
                  <a:pt x="21085" y="7291"/>
                  <a:pt x="19880" y="4754"/>
                  <a:pt x="17872" y="2875"/>
                </a:cubicBezTo>
                <a:lnTo>
                  <a:pt x="17864" y="2848"/>
                </a:lnTo>
                <a:lnTo>
                  <a:pt x="17794" y="2794"/>
                </a:lnTo>
                <a:lnTo>
                  <a:pt x="17787" y="2793"/>
                </a:lnTo>
                <a:cubicBezTo>
                  <a:pt x="17747" y="2756"/>
                  <a:pt x="17712" y="2715"/>
                  <a:pt x="17671" y="2679"/>
                </a:cubicBezTo>
                <a:cubicBezTo>
                  <a:pt x="15804" y="1020"/>
                  <a:pt x="13476" y="90"/>
                  <a:pt x="11022" y="6"/>
                </a:cubicBezTo>
                <a:close/>
                <a:moveTo>
                  <a:pt x="10319" y="371"/>
                </a:moveTo>
                <a:lnTo>
                  <a:pt x="10404" y="385"/>
                </a:lnTo>
                <a:lnTo>
                  <a:pt x="10231" y="483"/>
                </a:lnTo>
                <a:lnTo>
                  <a:pt x="10190" y="534"/>
                </a:lnTo>
                <a:lnTo>
                  <a:pt x="10256" y="584"/>
                </a:lnTo>
                <a:lnTo>
                  <a:pt x="10216" y="694"/>
                </a:lnTo>
                <a:lnTo>
                  <a:pt x="10225" y="753"/>
                </a:lnTo>
                <a:lnTo>
                  <a:pt x="10256" y="781"/>
                </a:lnTo>
                <a:lnTo>
                  <a:pt x="10185" y="850"/>
                </a:lnTo>
                <a:lnTo>
                  <a:pt x="10187" y="900"/>
                </a:lnTo>
                <a:lnTo>
                  <a:pt x="10329" y="932"/>
                </a:lnTo>
                <a:lnTo>
                  <a:pt x="10376" y="917"/>
                </a:lnTo>
                <a:lnTo>
                  <a:pt x="10440" y="838"/>
                </a:lnTo>
                <a:lnTo>
                  <a:pt x="10581" y="771"/>
                </a:lnTo>
                <a:lnTo>
                  <a:pt x="10591" y="745"/>
                </a:lnTo>
                <a:lnTo>
                  <a:pt x="10585" y="678"/>
                </a:lnTo>
                <a:lnTo>
                  <a:pt x="10623" y="642"/>
                </a:lnTo>
                <a:lnTo>
                  <a:pt x="10546" y="626"/>
                </a:lnTo>
                <a:lnTo>
                  <a:pt x="10551" y="609"/>
                </a:lnTo>
                <a:lnTo>
                  <a:pt x="10498" y="564"/>
                </a:lnTo>
                <a:lnTo>
                  <a:pt x="10560" y="527"/>
                </a:lnTo>
                <a:lnTo>
                  <a:pt x="10765" y="639"/>
                </a:lnTo>
                <a:lnTo>
                  <a:pt x="10843" y="676"/>
                </a:lnTo>
                <a:lnTo>
                  <a:pt x="11017" y="731"/>
                </a:lnTo>
                <a:lnTo>
                  <a:pt x="11069" y="713"/>
                </a:lnTo>
                <a:lnTo>
                  <a:pt x="11032" y="656"/>
                </a:lnTo>
                <a:lnTo>
                  <a:pt x="11143" y="621"/>
                </a:lnTo>
                <a:lnTo>
                  <a:pt x="11185" y="679"/>
                </a:lnTo>
                <a:lnTo>
                  <a:pt x="11308" y="671"/>
                </a:lnTo>
                <a:lnTo>
                  <a:pt x="11432" y="699"/>
                </a:lnTo>
                <a:lnTo>
                  <a:pt x="11503" y="688"/>
                </a:lnTo>
                <a:lnTo>
                  <a:pt x="11576" y="718"/>
                </a:lnTo>
                <a:lnTo>
                  <a:pt x="11469" y="741"/>
                </a:lnTo>
                <a:lnTo>
                  <a:pt x="11513" y="758"/>
                </a:lnTo>
                <a:lnTo>
                  <a:pt x="11804" y="770"/>
                </a:lnTo>
                <a:lnTo>
                  <a:pt x="11978" y="786"/>
                </a:lnTo>
                <a:lnTo>
                  <a:pt x="12051" y="755"/>
                </a:lnTo>
                <a:lnTo>
                  <a:pt x="12172" y="780"/>
                </a:lnTo>
                <a:lnTo>
                  <a:pt x="12188" y="820"/>
                </a:lnTo>
                <a:lnTo>
                  <a:pt x="12135" y="852"/>
                </a:lnTo>
                <a:lnTo>
                  <a:pt x="12046" y="828"/>
                </a:lnTo>
                <a:lnTo>
                  <a:pt x="12027" y="875"/>
                </a:lnTo>
                <a:lnTo>
                  <a:pt x="12162" y="966"/>
                </a:lnTo>
                <a:lnTo>
                  <a:pt x="12182" y="910"/>
                </a:lnTo>
                <a:lnTo>
                  <a:pt x="12271" y="889"/>
                </a:lnTo>
                <a:lnTo>
                  <a:pt x="12280" y="833"/>
                </a:lnTo>
                <a:lnTo>
                  <a:pt x="12384" y="813"/>
                </a:lnTo>
                <a:lnTo>
                  <a:pt x="12409" y="858"/>
                </a:lnTo>
                <a:lnTo>
                  <a:pt x="12460" y="889"/>
                </a:lnTo>
                <a:lnTo>
                  <a:pt x="12712" y="914"/>
                </a:lnTo>
                <a:lnTo>
                  <a:pt x="12749" y="858"/>
                </a:lnTo>
                <a:lnTo>
                  <a:pt x="12830" y="877"/>
                </a:lnTo>
                <a:lnTo>
                  <a:pt x="12911" y="986"/>
                </a:lnTo>
                <a:lnTo>
                  <a:pt x="12994" y="994"/>
                </a:lnTo>
                <a:lnTo>
                  <a:pt x="13008" y="954"/>
                </a:lnTo>
                <a:lnTo>
                  <a:pt x="13071" y="940"/>
                </a:lnTo>
                <a:lnTo>
                  <a:pt x="13091" y="979"/>
                </a:lnTo>
                <a:lnTo>
                  <a:pt x="13134" y="1039"/>
                </a:lnTo>
                <a:lnTo>
                  <a:pt x="12963" y="1100"/>
                </a:lnTo>
                <a:lnTo>
                  <a:pt x="12963" y="1188"/>
                </a:lnTo>
                <a:lnTo>
                  <a:pt x="12906" y="1167"/>
                </a:lnTo>
                <a:lnTo>
                  <a:pt x="12741" y="981"/>
                </a:lnTo>
                <a:lnTo>
                  <a:pt x="12611" y="940"/>
                </a:lnTo>
                <a:lnTo>
                  <a:pt x="12487" y="932"/>
                </a:lnTo>
                <a:lnTo>
                  <a:pt x="12419" y="969"/>
                </a:lnTo>
                <a:lnTo>
                  <a:pt x="12412" y="1017"/>
                </a:lnTo>
                <a:lnTo>
                  <a:pt x="12487" y="1188"/>
                </a:lnTo>
                <a:lnTo>
                  <a:pt x="12596" y="1285"/>
                </a:lnTo>
                <a:lnTo>
                  <a:pt x="12596" y="1367"/>
                </a:lnTo>
                <a:lnTo>
                  <a:pt x="12689" y="1384"/>
                </a:lnTo>
                <a:lnTo>
                  <a:pt x="12654" y="1450"/>
                </a:lnTo>
                <a:lnTo>
                  <a:pt x="12563" y="1419"/>
                </a:lnTo>
                <a:lnTo>
                  <a:pt x="12595" y="1553"/>
                </a:lnTo>
                <a:lnTo>
                  <a:pt x="12694" y="1604"/>
                </a:lnTo>
                <a:lnTo>
                  <a:pt x="12759" y="1667"/>
                </a:lnTo>
                <a:lnTo>
                  <a:pt x="12938" y="1691"/>
                </a:lnTo>
                <a:lnTo>
                  <a:pt x="12991" y="1754"/>
                </a:lnTo>
                <a:lnTo>
                  <a:pt x="13135" y="1825"/>
                </a:lnTo>
                <a:lnTo>
                  <a:pt x="13427" y="1910"/>
                </a:lnTo>
                <a:lnTo>
                  <a:pt x="13603" y="1974"/>
                </a:lnTo>
                <a:lnTo>
                  <a:pt x="13994" y="2072"/>
                </a:lnTo>
                <a:lnTo>
                  <a:pt x="14280" y="2170"/>
                </a:lnTo>
                <a:lnTo>
                  <a:pt x="14510" y="2285"/>
                </a:lnTo>
                <a:lnTo>
                  <a:pt x="14726" y="2451"/>
                </a:lnTo>
                <a:lnTo>
                  <a:pt x="14857" y="2518"/>
                </a:lnTo>
                <a:lnTo>
                  <a:pt x="15223" y="2556"/>
                </a:lnTo>
                <a:lnTo>
                  <a:pt x="15384" y="2563"/>
                </a:lnTo>
                <a:lnTo>
                  <a:pt x="15421" y="2486"/>
                </a:lnTo>
                <a:lnTo>
                  <a:pt x="15336" y="2391"/>
                </a:lnTo>
                <a:lnTo>
                  <a:pt x="15084" y="2238"/>
                </a:lnTo>
                <a:lnTo>
                  <a:pt x="15152" y="2208"/>
                </a:lnTo>
                <a:lnTo>
                  <a:pt x="15338" y="2186"/>
                </a:lnTo>
                <a:lnTo>
                  <a:pt x="15470" y="2156"/>
                </a:lnTo>
                <a:lnTo>
                  <a:pt x="15595" y="2156"/>
                </a:lnTo>
                <a:lnTo>
                  <a:pt x="15533" y="2076"/>
                </a:lnTo>
                <a:lnTo>
                  <a:pt x="15391" y="2022"/>
                </a:lnTo>
                <a:lnTo>
                  <a:pt x="15344" y="1944"/>
                </a:lnTo>
                <a:lnTo>
                  <a:pt x="15180" y="1893"/>
                </a:lnTo>
                <a:lnTo>
                  <a:pt x="14917" y="1850"/>
                </a:lnTo>
                <a:lnTo>
                  <a:pt x="14832" y="1786"/>
                </a:lnTo>
                <a:lnTo>
                  <a:pt x="14621" y="1729"/>
                </a:lnTo>
                <a:lnTo>
                  <a:pt x="14586" y="1781"/>
                </a:lnTo>
                <a:lnTo>
                  <a:pt x="14515" y="1820"/>
                </a:lnTo>
                <a:lnTo>
                  <a:pt x="14271" y="1783"/>
                </a:lnTo>
                <a:lnTo>
                  <a:pt x="14056" y="1689"/>
                </a:lnTo>
                <a:lnTo>
                  <a:pt x="13863" y="1622"/>
                </a:lnTo>
                <a:lnTo>
                  <a:pt x="13780" y="1639"/>
                </a:lnTo>
                <a:lnTo>
                  <a:pt x="13635" y="1607"/>
                </a:lnTo>
                <a:lnTo>
                  <a:pt x="13515" y="1537"/>
                </a:lnTo>
                <a:lnTo>
                  <a:pt x="13517" y="1466"/>
                </a:lnTo>
                <a:lnTo>
                  <a:pt x="13572" y="1451"/>
                </a:lnTo>
                <a:lnTo>
                  <a:pt x="13635" y="1476"/>
                </a:lnTo>
                <a:lnTo>
                  <a:pt x="13900" y="1562"/>
                </a:lnTo>
                <a:lnTo>
                  <a:pt x="14034" y="1597"/>
                </a:lnTo>
                <a:lnTo>
                  <a:pt x="14142" y="1615"/>
                </a:lnTo>
                <a:lnTo>
                  <a:pt x="14248" y="1584"/>
                </a:lnTo>
                <a:lnTo>
                  <a:pt x="14401" y="1589"/>
                </a:lnTo>
                <a:lnTo>
                  <a:pt x="14396" y="1535"/>
                </a:lnTo>
                <a:lnTo>
                  <a:pt x="14441" y="1501"/>
                </a:lnTo>
                <a:lnTo>
                  <a:pt x="14319" y="1416"/>
                </a:lnTo>
                <a:lnTo>
                  <a:pt x="14167" y="1329"/>
                </a:lnTo>
                <a:lnTo>
                  <a:pt x="14047" y="1240"/>
                </a:lnTo>
                <a:lnTo>
                  <a:pt x="14043" y="1182"/>
                </a:lnTo>
                <a:lnTo>
                  <a:pt x="14185" y="1230"/>
                </a:lnTo>
                <a:lnTo>
                  <a:pt x="14255" y="1284"/>
                </a:lnTo>
                <a:lnTo>
                  <a:pt x="14298" y="1341"/>
                </a:lnTo>
                <a:lnTo>
                  <a:pt x="14392" y="1406"/>
                </a:lnTo>
                <a:lnTo>
                  <a:pt x="14504" y="1473"/>
                </a:lnTo>
                <a:lnTo>
                  <a:pt x="14578" y="1468"/>
                </a:lnTo>
                <a:lnTo>
                  <a:pt x="14588" y="1431"/>
                </a:lnTo>
                <a:lnTo>
                  <a:pt x="14548" y="1411"/>
                </a:lnTo>
                <a:lnTo>
                  <a:pt x="14635" y="1416"/>
                </a:lnTo>
                <a:lnTo>
                  <a:pt x="14749" y="1428"/>
                </a:lnTo>
                <a:lnTo>
                  <a:pt x="14802" y="1475"/>
                </a:lnTo>
                <a:lnTo>
                  <a:pt x="14747" y="1518"/>
                </a:lnTo>
                <a:lnTo>
                  <a:pt x="14850" y="1575"/>
                </a:lnTo>
                <a:lnTo>
                  <a:pt x="14965" y="1609"/>
                </a:lnTo>
                <a:lnTo>
                  <a:pt x="15069" y="1615"/>
                </a:lnTo>
                <a:lnTo>
                  <a:pt x="15170" y="1612"/>
                </a:lnTo>
                <a:lnTo>
                  <a:pt x="15298" y="1702"/>
                </a:lnTo>
                <a:lnTo>
                  <a:pt x="15371" y="1724"/>
                </a:lnTo>
                <a:lnTo>
                  <a:pt x="15426" y="1788"/>
                </a:lnTo>
                <a:lnTo>
                  <a:pt x="15396" y="1788"/>
                </a:lnTo>
                <a:lnTo>
                  <a:pt x="15429" y="1851"/>
                </a:lnTo>
                <a:lnTo>
                  <a:pt x="15545" y="1942"/>
                </a:lnTo>
                <a:lnTo>
                  <a:pt x="15693" y="2061"/>
                </a:lnTo>
                <a:lnTo>
                  <a:pt x="15769" y="2116"/>
                </a:lnTo>
                <a:lnTo>
                  <a:pt x="15747" y="2141"/>
                </a:lnTo>
                <a:lnTo>
                  <a:pt x="15746" y="2210"/>
                </a:lnTo>
                <a:lnTo>
                  <a:pt x="15810" y="2257"/>
                </a:lnTo>
                <a:lnTo>
                  <a:pt x="15885" y="2335"/>
                </a:lnTo>
                <a:lnTo>
                  <a:pt x="15832" y="2324"/>
                </a:lnTo>
                <a:lnTo>
                  <a:pt x="15842" y="2389"/>
                </a:lnTo>
                <a:lnTo>
                  <a:pt x="15786" y="2379"/>
                </a:lnTo>
                <a:lnTo>
                  <a:pt x="15724" y="2382"/>
                </a:lnTo>
                <a:lnTo>
                  <a:pt x="15585" y="2312"/>
                </a:lnTo>
                <a:lnTo>
                  <a:pt x="15590" y="2295"/>
                </a:lnTo>
                <a:lnTo>
                  <a:pt x="15522" y="2268"/>
                </a:lnTo>
                <a:lnTo>
                  <a:pt x="15522" y="2300"/>
                </a:lnTo>
                <a:lnTo>
                  <a:pt x="15484" y="2302"/>
                </a:lnTo>
                <a:lnTo>
                  <a:pt x="15422" y="2273"/>
                </a:lnTo>
                <a:lnTo>
                  <a:pt x="15343" y="2260"/>
                </a:lnTo>
                <a:lnTo>
                  <a:pt x="15417" y="2320"/>
                </a:lnTo>
                <a:lnTo>
                  <a:pt x="15474" y="2350"/>
                </a:lnTo>
                <a:lnTo>
                  <a:pt x="15517" y="2412"/>
                </a:lnTo>
                <a:lnTo>
                  <a:pt x="15573" y="2439"/>
                </a:lnTo>
                <a:lnTo>
                  <a:pt x="15621" y="2459"/>
                </a:lnTo>
                <a:lnTo>
                  <a:pt x="15777" y="2489"/>
                </a:lnTo>
                <a:lnTo>
                  <a:pt x="15845" y="2479"/>
                </a:lnTo>
                <a:lnTo>
                  <a:pt x="15928" y="2494"/>
                </a:lnTo>
                <a:lnTo>
                  <a:pt x="15975" y="2491"/>
                </a:lnTo>
                <a:lnTo>
                  <a:pt x="16076" y="2558"/>
                </a:lnTo>
                <a:lnTo>
                  <a:pt x="16051" y="2565"/>
                </a:lnTo>
                <a:lnTo>
                  <a:pt x="16091" y="2628"/>
                </a:lnTo>
                <a:lnTo>
                  <a:pt x="16131" y="2652"/>
                </a:lnTo>
                <a:lnTo>
                  <a:pt x="16157" y="2714"/>
                </a:lnTo>
                <a:lnTo>
                  <a:pt x="16268" y="2836"/>
                </a:lnTo>
                <a:lnTo>
                  <a:pt x="16517" y="2975"/>
                </a:lnTo>
                <a:lnTo>
                  <a:pt x="16575" y="3030"/>
                </a:lnTo>
                <a:lnTo>
                  <a:pt x="16630" y="3106"/>
                </a:lnTo>
                <a:lnTo>
                  <a:pt x="16688" y="3188"/>
                </a:lnTo>
                <a:lnTo>
                  <a:pt x="16817" y="3260"/>
                </a:lnTo>
                <a:lnTo>
                  <a:pt x="16996" y="3504"/>
                </a:lnTo>
                <a:lnTo>
                  <a:pt x="16955" y="3560"/>
                </a:lnTo>
                <a:lnTo>
                  <a:pt x="17114" y="3605"/>
                </a:lnTo>
                <a:lnTo>
                  <a:pt x="17114" y="3735"/>
                </a:lnTo>
                <a:lnTo>
                  <a:pt x="17170" y="3866"/>
                </a:lnTo>
                <a:lnTo>
                  <a:pt x="17275" y="3908"/>
                </a:lnTo>
                <a:lnTo>
                  <a:pt x="17301" y="3799"/>
                </a:lnTo>
                <a:lnTo>
                  <a:pt x="17356" y="3767"/>
                </a:lnTo>
                <a:lnTo>
                  <a:pt x="17481" y="3747"/>
                </a:lnTo>
                <a:lnTo>
                  <a:pt x="17761" y="3910"/>
                </a:lnTo>
                <a:lnTo>
                  <a:pt x="17855" y="4005"/>
                </a:lnTo>
                <a:lnTo>
                  <a:pt x="17889" y="4159"/>
                </a:lnTo>
                <a:lnTo>
                  <a:pt x="17913" y="4244"/>
                </a:lnTo>
                <a:lnTo>
                  <a:pt x="17910" y="4335"/>
                </a:lnTo>
                <a:lnTo>
                  <a:pt x="17932" y="4465"/>
                </a:lnTo>
                <a:lnTo>
                  <a:pt x="17922" y="4571"/>
                </a:lnTo>
                <a:lnTo>
                  <a:pt x="18034" y="4774"/>
                </a:lnTo>
                <a:lnTo>
                  <a:pt x="18089" y="4772"/>
                </a:lnTo>
                <a:lnTo>
                  <a:pt x="18185" y="4842"/>
                </a:lnTo>
                <a:lnTo>
                  <a:pt x="18230" y="4867"/>
                </a:lnTo>
                <a:lnTo>
                  <a:pt x="18275" y="4881"/>
                </a:lnTo>
                <a:lnTo>
                  <a:pt x="18331" y="4918"/>
                </a:lnTo>
                <a:lnTo>
                  <a:pt x="18411" y="4996"/>
                </a:lnTo>
                <a:lnTo>
                  <a:pt x="18462" y="5042"/>
                </a:lnTo>
                <a:lnTo>
                  <a:pt x="18512" y="5119"/>
                </a:lnTo>
                <a:lnTo>
                  <a:pt x="18597" y="5189"/>
                </a:lnTo>
                <a:lnTo>
                  <a:pt x="18641" y="5201"/>
                </a:lnTo>
                <a:lnTo>
                  <a:pt x="18648" y="5162"/>
                </a:lnTo>
                <a:lnTo>
                  <a:pt x="18724" y="5212"/>
                </a:lnTo>
                <a:lnTo>
                  <a:pt x="18821" y="5306"/>
                </a:lnTo>
                <a:lnTo>
                  <a:pt x="18802" y="5239"/>
                </a:lnTo>
                <a:lnTo>
                  <a:pt x="18812" y="5196"/>
                </a:lnTo>
                <a:lnTo>
                  <a:pt x="18776" y="5127"/>
                </a:lnTo>
                <a:lnTo>
                  <a:pt x="18781" y="5042"/>
                </a:lnTo>
                <a:lnTo>
                  <a:pt x="18845" y="5067"/>
                </a:lnTo>
                <a:lnTo>
                  <a:pt x="18879" y="5058"/>
                </a:lnTo>
                <a:lnTo>
                  <a:pt x="18879" y="5013"/>
                </a:lnTo>
                <a:lnTo>
                  <a:pt x="18827" y="4934"/>
                </a:lnTo>
                <a:lnTo>
                  <a:pt x="18773" y="4834"/>
                </a:lnTo>
                <a:lnTo>
                  <a:pt x="18753" y="4733"/>
                </a:lnTo>
                <a:lnTo>
                  <a:pt x="18718" y="4596"/>
                </a:lnTo>
                <a:lnTo>
                  <a:pt x="18605" y="4452"/>
                </a:lnTo>
                <a:lnTo>
                  <a:pt x="18559" y="4355"/>
                </a:lnTo>
                <a:lnTo>
                  <a:pt x="18472" y="4278"/>
                </a:lnTo>
                <a:lnTo>
                  <a:pt x="18399" y="4179"/>
                </a:lnTo>
                <a:lnTo>
                  <a:pt x="18341" y="4172"/>
                </a:lnTo>
                <a:lnTo>
                  <a:pt x="18227" y="4067"/>
                </a:lnTo>
                <a:lnTo>
                  <a:pt x="18137" y="3961"/>
                </a:lnTo>
                <a:lnTo>
                  <a:pt x="18091" y="3926"/>
                </a:lnTo>
                <a:lnTo>
                  <a:pt x="18020" y="3782"/>
                </a:lnTo>
                <a:lnTo>
                  <a:pt x="17898" y="3642"/>
                </a:lnTo>
                <a:lnTo>
                  <a:pt x="17826" y="3605"/>
                </a:lnTo>
                <a:lnTo>
                  <a:pt x="17743" y="3551"/>
                </a:lnTo>
                <a:lnTo>
                  <a:pt x="17643" y="3392"/>
                </a:lnTo>
                <a:lnTo>
                  <a:pt x="17593" y="3226"/>
                </a:lnTo>
                <a:lnTo>
                  <a:pt x="17477" y="3106"/>
                </a:lnTo>
                <a:lnTo>
                  <a:pt x="17447" y="3064"/>
                </a:lnTo>
                <a:lnTo>
                  <a:pt x="17359" y="2983"/>
                </a:lnTo>
                <a:lnTo>
                  <a:pt x="17320" y="2935"/>
                </a:lnTo>
                <a:lnTo>
                  <a:pt x="17321" y="2881"/>
                </a:lnTo>
                <a:lnTo>
                  <a:pt x="17310" y="2843"/>
                </a:lnTo>
                <a:lnTo>
                  <a:pt x="17418" y="2873"/>
                </a:lnTo>
                <a:lnTo>
                  <a:pt x="17452" y="2846"/>
                </a:lnTo>
                <a:lnTo>
                  <a:pt x="17479" y="2803"/>
                </a:lnTo>
                <a:lnTo>
                  <a:pt x="17486" y="2757"/>
                </a:lnTo>
                <a:lnTo>
                  <a:pt x="17446" y="2695"/>
                </a:lnTo>
                <a:lnTo>
                  <a:pt x="17466" y="2679"/>
                </a:lnTo>
                <a:lnTo>
                  <a:pt x="17446" y="2632"/>
                </a:lnTo>
                <a:lnTo>
                  <a:pt x="17476" y="2632"/>
                </a:lnTo>
                <a:lnTo>
                  <a:pt x="17462" y="2602"/>
                </a:lnTo>
                <a:lnTo>
                  <a:pt x="17472" y="2602"/>
                </a:lnTo>
                <a:cubicBezTo>
                  <a:pt x="17582" y="2695"/>
                  <a:pt x="17696" y="2783"/>
                  <a:pt x="17802" y="2881"/>
                </a:cubicBezTo>
                <a:lnTo>
                  <a:pt x="17869" y="2987"/>
                </a:lnTo>
                <a:lnTo>
                  <a:pt x="17935" y="3035"/>
                </a:lnTo>
                <a:lnTo>
                  <a:pt x="17918" y="2990"/>
                </a:lnTo>
                <a:cubicBezTo>
                  <a:pt x="18030" y="3097"/>
                  <a:pt x="18131" y="3214"/>
                  <a:pt x="18238" y="3325"/>
                </a:cubicBezTo>
                <a:lnTo>
                  <a:pt x="18235" y="3335"/>
                </a:lnTo>
                <a:lnTo>
                  <a:pt x="18184" y="3300"/>
                </a:lnTo>
                <a:lnTo>
                  <a:pt x="18099" y="3215"/>
                </a:lnTo>
                <a:lnTo>
                  <a:pt x="18081" y="3208"/>
                </a:lnTo>
                <a:lnTo>
                  <a:pt x="18174" y="3318"/>
                </a:lnTo>
                <a:lnTo>
                  <a:pt x="18114" y="3278"/>
                </a:lnTo>
                <a:lnTo>
                  <a:pt x="18142" y="3338"/>
                </a:lnTo>
                <a:lnTo>
                  <a:pt x="18248" y="3477"/>
                </a:lnTo>
                <a:lnTo>
                  <a:pt x="18292" y="3549"/>
                </a:lnTo>
                <a:lnTo>
                  <a:pt x="18287" y="3573"/>
                </a:lnTo>
                <a:lnTo>
                  <a:pt x="18341" y="3682"/>
                </a:lnTo>
                <a:lnTo>
                  <a:pt x="18433" y="3809"/>
                </a:lnTo>
                <a:lnTo>
                  <a:pt x="18439" y="3849"/>
                </a:lnTo>
                <a:lnTo>
                  <a:pt x="18520" y="4027"/>
                </a:lnTo>
                <a:lnTo>
                  <a:pt x="18608" y="4219"/>
                </a:lnTo>
                <a:lnTo>
                  <a:pt x="18678" y="4347"/>
                </a:lnTo>
                <a:lnTo>
                  <a:pt x="18748" y="4450"/>
                </a:lnTo>
                <a:lnTo>
                  <a:pt x="18802" y="4583"/>
                </a:lnTo>
                <a:lnTo>
                  <a:pt x="18894" y="4737"/>
                </a:lnTo>
                <a:lnTo>
                  <a:pt x="18904" y="4784"/>
                </a:lnTo>
                <a:lnTo>
                  <a:pt x="18905" y="4876"/>
                </a:lnTo>
                <a:lnTo>
                  <a:pt x="18935" y="4986"/>
                </a:lnTo>
                <a:lnTo>
                  <a:pt x="18899" y="5011"/>
                </a:lnTo>
                <a:lnTo>
                  <a:pt x="18912" y="5092"/>
                </a:lnTo>
                <a:lnTo>
                  <a:pt x="18988" y="5186"/>
                </a:lnTo>
                <a:lnTo>
                  <a:pt x="19117" y="5365"/>
                </a:lnTo>
                <a:lnTo>
                  <a:pt x="19176" y="5490"/>
                </a:lnTo>
                <a:lnTo>
                  <a:pt x="19239" y="5651"/>
                </a:lnTo>
                <a:lnTo>
                  <a:pt x="19320" y="5795"/>
                </a:lnTo>
                <a:lnTo>
                  <a:pt x="19378" y="5867"/>
                </a:lnTo>
                <a:lnTo>
                  <a:pt x="19472" y="6004"/>
                </a:lnTo>
                <a:lnTo>
                  <a:pt x="19600" y="6112"/>
                </a:lnTo>
                <a:lnTo>
                  <a:pt x="19690" y="6304"/>
                </a:lnTo>
                <a:lnTo>
                  <a:pt x="19720" y="6395"/>
                </a:lnTo>
                <a:lnTo>
                  <a:pt x="19789" y="6567"/>
                </a:lnTo>
                <a:lnTo>
                  <a:pt x="19801" y="6693"/>
                </a:lnTo>
                <a:lnTo>
                  <a:pt x="19839" y="6802"/>
                </a:lnTo>
                <a:lnTo>
                  <a:pt x="19933" y="6999"/>
                </a:lnTo>
                <a:lnTo>
                  <a:pt x="19965" y="7125"/>
                </a:lnTo>
                <a:lnTo>
                  <a:pt x="20018" y="7244"/>
                </a:lnTo>
                <a:lnTo>
                  <a:pt x="20066" y="7312"/>
                </a:lnTo>
                <a:lnTo>
                  <a:pt x="20114" y="7416"/>
                </a:lnTo>
                <a:lnTo>
                  <a:pt x="20126" y="7478"/>
                </a:lnTo>
                <a:lnTo>
                  <a:pt x="20174" y="7627"/>
                </a:lnTo>
                <a:lnTo>
                  <a:pt x="20229" y="7758"/>
                </a:lnTo>
                <a:lnTo>
                  <a:pt x="20257" y="7793"/>
                </a:lnTo>
                <a:lnTo>
                  <a:pt x="20295" y="7900"/>
                </a:lnTo>
                <a:lnTo>
                  <a:pt x="20312" y="7982"/>
                </a:lnTo>
                <a:lnTo>
                  <a:pt x="20346" y="8047"/>
                </a:lnTo>
                <a:lnTo>
                  <a:pt x="20380" y="8108"/>
                </a:lnTo>
                <a:lnTo>
                  <a:pt x="20418" y="8096"/>
                </a:lnTo>
                <a:lnTo>
                  <a:pt x="20456" y="8123"/>
                </a:lnTo>
                <a:lnTo>
                  <a:pt x="20491" y="8200"/>
                </a:lnTo>
                <a:lnTo>
                  <a:pt x="20527" y="8248"/>
                </a:lnTo>
                <a:lnTo>
                  <a:pt x="20597" y="8361"/>
                </a:lnTo>
                <a:lnTo>
                  <a:pt x="20657" y="8500"/>
                </a:lnTo>
                <a:lnTo>
                  <a:pt x="20685" y="8600"/>
                </a:lnTo>
                <a:lnTo>
                  <a:pt x="20720" y="8659"/>
                </a:lnTo>
                <a:lnTo>
                  <a:pt x="20746" y="8757"/>
                </a:lnTo>
                <a:lnTo>
                  <a:pt x="20781" y="8913"/>
                </a:lnTo>
                <a:lnTo>
                  <a:pt x="20784" y="8997"/>
                </a:lnTo>
                <a:lnTo>
                  <a:pt x="20812" y="8978"/>
                </a:lnTo>
                <a:lnTo>
                  <a:pt x="20861" y="9025"/>
                </a:lnTo>
                <a:lnTo>
                  <a:pt x="20880" y="9102"/>
                </a:lnTo>
                <a:lnTo>
                  <a:pt x="20922" y="9181"/>
                </a:lnTo>
                <a:lnTo>
                  <a:pt x="20934" y="9201"/>
                </a:lnTo>
                <a:lnTo>
                  <a:pt x="20947" y="9189"/>
                </a:lnTo>
                <a:lnTo>
                  <a:pt x="20953" y="9210"/>
                </a:lnTo>
                <a:lnTo>
                  <a:pt x="20970" y="9216"/>
                </a:lnTo>
                <a:lnTo>
                  <a:pt x="20978" y="9169"/>
                </a:lnTo>
                <a:lnTo>
                  <a:pt x="21002" y="9153"/>
                </a:lnTo>
                <a:lnTo>
                  <a:pt x="21011" y="9136"/>
                </a:lnTo>
                <a:lnTo>
                  <a:pt x="21021" y="9146"/>
                </a:lnTo>
                <a:lnTo>
                  <a:pt x="21041" y="9189"/>
                </a:lnTo>
                <a:lnTo>
                  <a:pt x="21051" y="9181"/>
                </a:lnTo>
                <a:lnTo>
                  <a:pt x="21058" y="9164"/>
                </a:lnTo>
                <a:lnTo>
                  <a:pt x="21074" y="9164"/>
                </a:lnTo>
                <a:lnTo>
                  <a:pt x="21099" y="9183"/>
                </a:lnTo>
                <a:lnTo>
                  <a:pt x="21116" y="9231"/>
                </a:lnTo>
                <a:cubicBezTo>
                  <a:pt x="21155" y="9506"/>
                  <a:pt x="21189" y="9782"/>
                  <a:pt x="21207" y="10064"/>
                </a:cubicBezTo>
                <a:cubicBezTo>
                  <a:pt x="21341" y="12187"/>
                  <a:pt x="20854" y="14254"/>
                  <a:pt x="19826" y="16057"/>
                </a:cubicBezTo>
                <a:lnTo>
                  <a:pt x="19860" y="15972"/>
                </a:lnTo>
                <a:lnTo>
                  <a:pt x="19945" y="15762"/>
                </a:lnTo>
                <a:lnTo>
                  <a:pt x="20005" y="15551"/>
                </a:lnTo>
                <a:lnTo>
                  <a:pt x="20051" y="15431"/>
                </a:lnTo>
                <a:lnTo>
                  <a:pt x="20071" y="15397"/>
                </a:lnTo>
                <a:lnTo>
                  <a:pt x="20156" y="15201"/>
                </a:lnTo>
                <a:lnTo>
                  <a:pt x="20235" y="14985"/>
                </a:lnTo>
                <a:lnTo>
                  <a:pt x="20373" y="14635"/>
                </a:lnTo>
                <a:lnTo>
                  <a:pt x="20424" y="14490"/>
                </a:lnTo>
                <a:lnTo>
                  <a:pt x="20479" y="14228"/>
                </a:lnTo>
                <a:lnTo>
                  <a:pt x="20476" y="14171"/>
                </a:lnTo>
                <a:lnTo>
                  <a:pt x="20464" y="14051"/>
                </a:lnTo>
                <a:lnTo>
                  <a:pt x="20439" y="14056"/>
                </a:lnTo>
                <a:lnTo>
                  <a:pt x="20376" y="14160"/>
                </a:lnTo>
                <a:lnTo>
                  <a:pt x="20318" y="14218"/>
                </a:lnTo>
                <a:lnTo>
                  <a:pt x="20219" y="14233"/>
                </a:lnTo>
                <a:lnTo>
                  <a:pt x="20093" y="14307"/>
                </a:lnTo>
                <a:lnTo>
                  <a:pt x="19958" y="14496"/>
                </a:lnTo>
                <a:lnTo>
                  <a:pt x="19774" y="14662"/>
                </a:lnTo>
                <a:lnTo>
                  <a:pt x="19658" y="14843"/>
                </a:lnTo>
                <a:lnTo>
                  <a:pt x="19675" y="14749"/>
                </a:lnTo>
                <a:lnTo>
                  <a:pt x="19623" y="14729"/>
                </a:lnTo>
                <a:lnTo>
                  <a:pt x="19448" y="14843"/>
                </a:lnTo>
                <a:lnTo>
                  <a:pt x="19308" y="14940"/>
                </a:lnTo>
                <a:lnTo>
                  <a:pt x="19229" y="15116"/>
                </a:lnTo>
                <a:lnTo>
                  <a:pt x="19217" y="14985"/>
                </a:lnTo>
                <a:lnTo>
                  <a:pt x="19013" y="15163"/>
                </a:lnTo>
                <a:lnTo>
                  <a:pt x="18975" y="15158"/>
                </a:lnTo>
                <a:lnTo>
                  <a:pt x="19054" y="14962"/>
                </a:lnTo>
                <a:lnTo>
                  <a:pt x="19043" y="14870"/>
                </a:lnTo>
                <a:lnTo>
                  <a:pt x="18978" y="14906"/>
                </a:lnTo>
                <a:lnTo>
                  <a:pt x="18884" y="14726"/>
                </a:lnTo>
                <a:lnTo>
                  <a:pt x="18844" y="14675"/>
                </a:lnTo>
                <a:lnTo>
                  <a:pt x="18804" y="14721"/>
                </a:lnTo>
                <a:lnTo>
                  <a:pt x="18777" y="14680"/>
                </a:lnTo>
                <a:lnTo>
                  <a:pt x="18630" y="14675"/>
                </a:lnTo>
                <a:lnTo>
                  <a:pt x="18534" y="14721"/>
                </a:lnTo>
                <a:lnTo>
                  <a:pt x="18489" y="14741"/>
                </a:lnTo>
                <a:lnTo>
                  <a:pt x="18346" y="14816"/>
                </a:lnTo>
                <a:lnTo>
                  <a:pt x="18243" y="14910"/>
                </a:lnTo>
                <a:lnTo>
                  <a:pt x="18234" y="14947"/>
                </a:lnTo>
                <a:lnTo>
                  <a:pt x="18071" y="15040"/>
                </a:lnTo>
                <a:lnTo>
                  <a:pt x="18011" y="15029"/>
                </a:lnTo>
                <a:lnTo>
                  <a:pt x="17927" y="15012"/>
                </a:lnTo>
                <a:lnTo>
                  <a:pt x="17875" y="15045"/>
                </a:lnTo>
                <a:lnTo>
                  <a:pt x="17859" y="14973"/>
                </a:lnTo>
                <a:lnTo>
                  <a:pt x="17758" y="14938"/>
                </a:lnTo>
                <a:lnTo>
                  <a:pt x="17658" y="14948"/>
                </a:lnTo>
                <a:lnTo>
                  <a:pt x="17597" y="14952"/>
                </a:lnTo>
                <a:lnTo>
                  <a:pt x="17525" y="15004"/>
                </a:lnTo>
                <a:lnTo>
                  <a:pt x="17479" y="14900"/>
                </a:lnTo>
                <a:lnTo>
                  <a:pt x="17358" y="14896"/>
                </a:lnTo>
                <a:lnTo>
                  <a:pt x="17242" y="14960"/>
                </a:lnTo>
                <a:lnTo>
                  <a:pt x="17179" y="14920"/>
                </a:lnTo>
                <a:lnTo>
                  <a:pt x="17291" y="14798"/>
                </a:lnTo>
                <a:lnTo>
                  <a:pt x="17119" y="14908"/>
                </a:lnTo>
                <a:lnTo>
                  <a:pt x="16942" y="15027"/>
                </a:lnTo>
                <a:lnTo>
                  <a:pt x="16947" y="15067"/>
                </a:lnTo>
                <a:lnTo>
                  <a:pt x="16874" y="15163"/>
                </a:lnTo>
                <a:lnTo>
                  <a:pt x="16756" y="15210"/>
                </a:lnTo>
                <a:lnTo>
                  <a:pt x="16656" y="15191"/>
                </a:lnTo>
                <a:lnTo>
                  <a:pt x="16497" y="15295"/>
                </a:lnTo>
                <a:lnTo>
                  <a:pt x="16358" y="15367"/>
                </a:lnTo>
                <a:lnTo>
                  <a:pt x="16343" y="15320"/>
                </a:lnTo>
                <a:lnTo>
                  <a:pt x="16225" y="15287"/>
                </a:lnTo>
                <a:lnTo>
                  <a:pt x="16116" y="15339"/>
                </a:lnTo>
                <a:lnTo>
                  <a:pt x="16039" y="15258"/>
                </a:lnTo>
                <a:lnTo>
                  <a:pt x="15993" y="15333"/>
                </a:lnTo>
                <a:lnTo>
                  <a:pt x="16028" y="15395"/>
                </a:lnTo>
                <a:lnTo>
                  <a:pt x="15842" y="15553"/>
                </a:lnTo>
                <a:lnTo>
                  <a:pt x="15870" y="15665"/>
                </a:lnTo>
                <a:lnTo>
                  <a:pt x="15928" y="15695"/>
                </a:lnTo>
                <a:lnTo>
                  <a:pt x="15910" y="15822"/>
                </a:lnTo>
                <a:lnTo>
                  <a:pt x="15842" y="15864"/>
                </a:lnTo>
                <a:lnTo>
                  <a:pt x="15762" y="15772"/>
                </a:lnTo>
                <a:lnTo>
                  <a:pt x="15819" y="15650"/>
                </a:lnTo>
                <a:lnTo>
                  <a:pt x="15805" y="15570"/>
                </a:lnTo>
                <a:lnTo>
                  <a:pt x="15741" y="15523"/>
                </a:lnTo>
                <a:lnTo>
                  <a:pt x="15832" y="15461"/>
                </a:lnTo>
                <a:lnTo>
                  <a:pt x="15830" y="15422"/>
                </a:lnTo>
                <a:lnTo>
                  <a:pt x="15852" y="15355"/>
                </a:lnTo>
                <a:lnTo>
                  <a:pt x="15802" y="15335"/>
                </a:lnTo>
                <a:lnTo>
                  <a:pt x="15744" y="15350"/>
                </a:lnTo>
                <a:lnTo>
                  <a:pt x="15679" y="15461"/>
                </a:lnTo>
                <a:lnTo>
                  <a:pt x="15623" y="15524"/>
                </a:lnTo>
                <a:lnTo>
                  <a:pt x="15509" y="15658"/>
                </a:lnTo>
                <a:lnTo>
                  <a:pt x="15379" y="15700"/>
                </a:lnTo>
                <a:lnTo>
                  <a:pt x="15371" y="15739"/>
                </a:lnTo>
                <a:lnTo>
                  <a:pt x="15266" y="15784"/>
                </a:lnTo>
                <a:lnTo>
                  <a:pt x="15184" y="15894"/>
                </a:lnTo>
                <a:lnTo>
                  <a:pt x="15172" y="16037"/>
                </a:lnTo>
                <a:lnTo>
                  <a:pt x="15179" y="16089"/>
                </a:lnTo>
                <a:lnTo>
                  <a:pt x="15112" y="16131"/>
                </a:lnTo>
                <a:lnTo>
                  <a:pt x="14999" y="16286"/>
                </a:lnTo>
                <a:lnTo>
                  <a:pt x="14912" y="16315"/>
                </a:lnTo>
                <a:lnTo>
                  <a:pt x="14840" y="16296"/>
                </a:lnTo>
                <a:lnTo>
                  <a:pt x="14779" y="16270"/>
                </a:lnTo>
                <a:lnTo>
                  <a:pt x="14699" y="16271"/>
                </a:lnTo>
                <a:lnTo>
                  <a:pt x="14601" y="16298"/>
                </a:lnTo>
                <a:lnTo>
                  <a:pt x="14606" y="16281"/>
                </a:lnTo>
                <a:lnTo>
                  <a:pt x="14510" y="16305"/>
                </a:lnTo>
                <a:lnTo>
                  <a:pt x="14457" y="16370"/>
                </a:lnTo>
                <a:lnTo>
                  <a:pt x="14356" y="16435"/>
                </a:lnTo>
                <a:lnTo>
                  <a:pt x="14286" y="16499"/>
                </a:lnTo>
                <a:lnTo>
                  <a:pt x="14200" y="16536"/>
                </a:lnTo>
                <a:lnTo>
                  <a:pt x="14147" y="16514"/>
                </a:lnTo>
                <a:lnTo>
                  <a:pt x="14132" y="16531"/>
                </a:lnTo>
                <a:lnTo>
                  <a:pt x="14061" y="16546"/>
                </a:lnTo>
                <a:lnTo>
                  <a:pt x="14061" y="16512"/>
                </a:lnTo>
                <a:lnTo>
                  <a:pt x="13991" y="16476"/>
                </a:lnTo>
                <a:lnTo>
                  <a:pt x="13900" y="16434"/>
                </a:lnTo>
                <a:lnTo>
                  <a:pt x="13824" y="16390"/>
                </a:lnTo>
                <a:lnTo>
                  <a:pt x="13767" y="16318"/>
                </a:lnTo>
                <a:lnTo>
                  <a:pt x="13737" y="16300"/>
                </a:lnTo>
                <a:lnTo>
                  <a:pt x="13724" y="16260"/>
                </a:lnTo>
                <a:lnTo>
                  <a:pt x="13754" y="16209"/>
                </a:lnTo>
                <a:lnTo>
                  <a:pt x="13737" y="16171"/>
                </a:lnTo>
                <a:lnTo>
                  <a:pt x="13744" y="16099"/>
                </a:lnTo>
                <a:lnTo>
                  <a:pt x="13769" y="16075"/>
                </a:lnTo>
                <a:lnTo>
                  <a:pt x="13754" y="16005"/>
                </a:lnTo>
                <a:lnTo>
                  <a:pt x="13739" y="15966"/>
                </a:lnTo>
                <a:lnTo>
                  <a:pt x="13736" y="15894"/>
                </a:lnTo>
                <a:lnTo>
                  <a:pt x="13744" y="15824"/>
                </a:lnTo>
                <a:lnTo>
                  <a:pt x="13777" y="15757"/>
                </a:lnTo>
                <a:lnTo>
                  <a:pt x="13751" y="15704"/>
                </a:lnTo>
                <a:lnTo>
                  <a:pt x="13754" y="15663"/>
                </a:lnTo>
                <a:lnTo>
                  <a:pt x="13767" y="15643"/>
                </a:lnTo>
                <a:lnTo>
                  <a:pt x="13714" y="15611"/>
                </a:lnTo>
                <a:lnTo>
                  <a:pt x="13648" y="15605"/>
                </a:lnTo>
                <a:lnTo>
                  <a:pt x="13591" y="15581"/>
                </a:lnTo>
                <a:lnTo>
                  <a:pt x="13533" y="15565"/>
                </a:lnTo>
                <a:lnTo>
                  <a:pt x="13505" y="15570"/>
                </a:lnTo>
                <a:lnTo>
                  <a:pt x="13422" y="15566"/>
                </a:lnTo>
                <a:lnTo>
                  <a:pt x="13389" y="15590"/>
                </a:lnTo>
                <a:lnTo>
                  <a:pt x="13344" y="15606"/>
                </a:lnTo>
                <a:lnTo>
                  <a:pt x="13301" y="15605"/>
                </a:lnTo>
                <a:lnTo>
                  <a:pt x="13243" y="15610"/>
                </a:lnTo>
                <a:lnTo>
                  <a:pt x="13225" y="15633"/>
                </a:lnTo>
                <a:lnTo>
                  <a:pt x="13172" y="15665"/>
                </a:lnTo>
                <a:lnTo>
                  <a:pt x="13091" y="15689"/>
                </a:lnTo>
                <a:lnTo>
                  <a:pt x="13006" y="15694"/>
                </a:lnTo>
                <a:lnTo>
                  <a:pt x="12979" y="15707"/>
                </a:lnTo>
                <a:lnTo>
                  <a:pt x="12961" y="15699"/>
                </a:lnTo>
                <a:lnTo>
                  <a:pt x="12911" y="15712"/>
                </a:lnTo>
                <a:lnTo>
                  <a:pt x="12875" y="15749"/>
                </a:lnTo>
                <a:lnTo>
                  <a:pt x="12857" y="15747"/>
                </a:lnTo>
                <a:lnTo>
                  <a:pt x="12802" y="15737"/>
                </a:lnTo>
                <a:lnTo>
                  <a:pt x="12789" y="15764"/>
                </a:lnTo>
                <a:lnTo>
                  <a:pt x="12727" y="15747"/>
                </a:lnTo>
                <a:lnTo>
                  <a:pt x="12756" y="15682"/>
                </a:lnTo>
                <a:lnTo>
                  <a:pt x="12787" y="15670"/>
                </a:lnTo>
                <a:lnTo>
                  <a:pt x="12817" y="15618"/>
                </a:lnTo>
                <a:lnTo>
                  <a:pt x="12825" y="15529"/>
                </a:lnTo>
                <a:lnTo>
                  <a:pt x="12812" y="15516"/>
                </a:lnTo>
                <a:lnTo>
                  <a:pt x="12824" y="15452"/>
                </a:lnTo>
                <a:lnTo>
                  <a:pt x="12804" y="15429"/>
                </a:lnTo>
                <a:lnTo>
                  <a:pt x="12824" y="15350"/>
                </a:lnTo>
                <a:lnTo>
                  <a:pt x="12820" y="15303"/>
                </a:lnTo>
                <a:lnTo>
                  <a:pt x="12787" y="15310"/>
                </a:lnTo>
                <a:lnTo>
                  <a:pt x="12782" y="15285"/>
                </a:lnTo>
                <a:lnTo>
                  <a:pt x="12819" y="15275"/>
                </a:lnTo>
                <a:lnTo>
                  <a:pt x="12868" y="15308"/>
                </a:lnTo>
                <a:lnTo>
                  <a:pt x="12895" y="15166"/>
                </a:lnTo>
                <a:lnTo>
                  <a:pt x="12910" y="15087"/>
                </a:lnTo>
                <a:lnTo>
                  <a:pt x="12873" y="15064"/>
                </a:lnTo>
                <a:lnTo>
                  <a:pt x="12900" y="14950"/>
                </a:lnTo>
                <a:lnTo>
                  <a:pt x="12976" y="14828"/>
                </a:lnTo>
                <a:lnTo>
                  <a:pt x="12969" y="14742"/>
                </a:lnTo>
                <a:lnTo>
                  <a:pt x="12923" y="14716"/>
                </a:lnTo>
                <a:lnTo>
                  <a:pt x="12822" y="14754"/>
                </a:lnTo>
                <a:lnTo>
                  <a:pt x="12669" y="14781"/>
                </a:lnTo>
                <a:lnTo>
                  <a:pt x="12492" y="14858"/>
                </a:lnTo>
                <a:lnTo>
                  <a:pt x="12379" y="14927"/>
                </a:lnTo>
                <a:lnTo>
                  <a:pt x="12356" y="14982"/>
                </a:lnTo>
                <a:lnTo>
                  <a:pt x="12361" y="15129"/>
                </a:lnTo>
                <a:lnTo>
                  <a:pt x="12331" y="15238"/>
                </a:lnTo>
                <a:lnTo>
                  <a:pt x="12226" y="15327"/>
                </a:lnTo>
                <a:lnTo>
                  <a:pt x="12119" y="15375"/>
                </a:lnTo>
                <a:lnTo>
                  <a:pt x="11988" y="15427"/>
                </a:lnTo>
                <a:lnTo>
                  <a:pt x="11853" y="15466"/>
                </a:lnTo>
                <a:lnTo>
                  <a:pt x="11702" y="15534"/>
                </a:lnTo>
                <a:lnTo>
                  <a:pt x="11621" y="15472"/>
                </a:lnTo>
                <a:lnTo>
                  <a:pt x="11427" y="15451"/>
                </a:lnTo>
                <a:lnTo>
                  <a:pt x="11349" y="15375"/>
                </a:lnTo>
                <a:lnTo>
                  <a:pt x="11299" y="15282"/>
                </a:lnTo>
                <a:lnTo>
                  <a:pt x="11170" y="15164"/>
                </a:lnTo>
                <a:lnTo>
                  <a:pt x="11124" y="15032"/>
                </a:lnTo>
                <a:lnTo>
                  <a:pt x="11062" y="14952"/>
                </a:lnTo>
                <a:lnTo>
                  <a:pt x="11024" y="14858"/>
                </a:lnTo>
                <a:lnTo>
                  <a:pt x="11034" y="14771"/>
                </a:lnTo>
                <a:lnTo>
                  <a:pt x="11027" y="14531"/>
                </a:lnTo>
                <a:lnTo>
                  <a:pt x="11047" y="14399"/>
                </a:lnTo>
                <a:lnTo>
                  <a:pt x="11100" y="14235"/>
                </a:lnTo>
                <a:lnTo>
                  <a:pt x="11062" y="14176"/>
                </a:lnTo>
                <a:lnTo>
                  <a:pt x="11047" y="14091"/>
                </a:lnTo>
                <a:lnTo>
                  <a:pt x="11037" y="13965"/>
                </a:lnTo>
                <a:lnTo>
                  <a:pt x="11069" y="13878"/>
                </a:lnTo>
                <a:lnTo>
                  <a:pt x="11153" y="13783"/>
                </a:lnTo>
                <a:lnTo>
                  <a:pt x="11311" y="13684"/>
                </a:lnTo>
                <a:lnTo>
                  <a:pt x="11447" y="13530"/>
                </a:lnTo>
                <a:lnTo>
                  <a:pt x="11580" y="13468"/>
                </a:lnTo>
                <a:lnTo>
                  <a:pt x="11681" y="13440"/>
                </a:lnTo>
                <a:lnTo>
                  <a:pt x="11805" y="13465"/>
                </a:lnTo>
                <a:lnTo>
                  <a:pt x="11945" y="13418"/>
                </a:lnTo>
                <a:lnTo>
                  <a:pt x="12079" y="13493"/>
                </a:lnTo>
                <a:lnTo>
                  <a:pt x="12198" y="13476"/>
                </a:lnTo>
                <a:lnTo>
                  <a:pt x="12255" y="13431"/>
                </a:lnTo>
                <a:lnTo>
                  <a:pt x="12318" y="13445"/>
                </a:lnTo>
                <a:lnTo>
                  <a:pt x="12346" y="13416"/>
                </a:lnTo>
                <a:lnTo>
                  <a:pt x="12306" y="13386"/>
                </a:lnTo>
                <a:lnTo>
                  <a:pt x="12296" y="13312"/>
                </a:lnTo>
                <a:lnTo>
                  <a:pt x="12258" y="13265"/>
                </a:lnTo>
                <a:lnTo>
                  <a:pt x="12321" y="13227"/>
                </a:lnTo>
                <a:lnTo>
                  <a:pt x="12442" y="13188"/>
                </a:lnTo>
                <a:lnTo>
                  <a:pt x="12586" y="13178"/>
                </a:lnTo>
                <a:lnTo>
                  <a:pt x="12762" y="13115"/>
                </a:lnTo>
                <a:lnTo>
                  <a:pt x="12868" y="13135"/>
                </a:lnTo>
                <a:lnTo>
                  <a:pt x="12963" y="13200"/>
                </a:lnTo>
                <a:lnTo>
                  <a:pt x="12993" y="13202"/>
                </a:lnTo>
                <a:lnTo>
                  <a:pt x="13134" y="13078"/>
                </a:lnTo>
                <a:lnTo>
                  <a:pt x="13202" y="13090"/>
                </a:lnTo>
                <a:lnTo>
                  <a:pt x="13356" y="13205"/>
                </a:lnTo>
                <a:lnTo>
                  <a:pt x="13421" y="13291"/>
                </a:lnTo>
                <a:lnTo>
                  <a:pt x="13414" y="13419"/>
                </a:lnTo>
                <a:lnTo>
                  <a:pt x="13452" y="13481"/>
                </a:lnTo>
                <a:lnTo>
                  <a:pt x="13555" y="13595"/>
                </a:lnTo>
                <a:lnTo>
                  <a:pt x="13671" y="13723"/>
                </a:lnTo>
                <a:lnTo>
                  <a:pt x="13741" y="13744"/>
                </a:lnTo>
                <a:lnTo>
                  <a:pt x="13784" y="13813"/>
                </a:lnTo>
                <a:lnTo>
                  <a:pt x="13867" y="13810"/>
                </a:lnTo>
                <a:lnTo>
                  <a:pt x="13910" y="13771"/>
                </a:lnTo>
                <a:lnTo>
                  <a:pt x="13926" y="13652"/>
                </a:lnTo>
                <a:lnTo>
                  <a:pt x="13916" y="13582"/>
                </a:lnTo>
                <a:lnTo>
                  <a:pt x="13895" y="13461"/>
                </a:lnTo>
                <a:lnTo>
                  <a:pt x="13774" y="13280"/>
                </a:lnTo>
                <a:lnTo>
                  <a:pt x="13756" y="13203"/>
                </a:lnTo>
                <a:lnTo>
                  <a:pt x="13656" y="13100"/>
                </a:lnTo>
                <a:lnTo>
                  <a:pt x="13570" y="12962"/>
                </a:lnTo>
                <a:lnTo>
                  <a:pt x="13513" y="12845"/>
                </a:lnTo>
                <a:lnTo>
                  <a:pt x="13507" y="12709"/>
                </a:lnTo>
                <a:lnTo>
                  <a:pt x="13552" y="12580"/>
                </a:lnTo>
                <a:lnTo>
                  <a:pt x="13615" y="12468"/>
                </a:lnTo>
                <a:lnTo>
                  <a:pt x="13746" y="12296"/>
                </a:lnTo>
                <a:lnTo>
                  <a:pt x="13751" y="12229"/>
                </a:lnTo>
                <a:lnTo>
                  <a:pt x="13805" y="12137"/>
                </a:lnTo>
                <a:lnTo>
                  <a:pt x="13875" y="12100"/>
                </a:lnTo>
                <a:lnTo>
                  <a:pt x="13938" y="11959"/>
                </a:lnTo>
                <a:lnTo>
                  <a:pt x="14069" y="11852"/>
                </a:lnTo>
                <a:lnTo>
                  <a:pt x="14115" y="11685"/>
                </a:lnTo>
                <a:lnTo>
                  <a:pt x="14039" y="11512"/>
                </a:lnTo>
                <a:lnTo>
                  <a:pt x="14006" y="11455"/>
                </a:lnTo>
                <a:lnTo>
                  <a:pt x="13961" y="11459"/>
                </a:lnTo>
                <a:lnTo>
                  <a:pt x="13902" y="11289"/>
                </a:lnTo>
                <a:lnTo>
                  <a:pt x="13794" y="11266"/>
                </a:lnTo>
                <a:lnTo>
                  <a:pt x="13888" y="11261"/>
                </a:lnTo>
                <a:lnTo>
                  <a:pt x="13822" y="11157"/>
                </a:lnTo>
                <a:lnTo>
                  <a:pt x="13822" y="11070"/>
                </a:lnTo>
                <a:lnTo>
                  <a:pt x="13887" y="11212"/>
                </a:lnTo>
                <a:lnTo>
                  <a:pt x="13978" y="11256"/>
                </a:lnTo>
                <a:lnTo>
                  <a:pt x="13976" y="11393"/>
                </a:lnTo>
                <a:lnTo>
                  <a:pt x="13991" y="11397"/>
                </a:lnTo>
                <a:lnTo>
                  <a:pt x="14019" y="11222"/>
                </a:lnTo>
                <a:lnTo>
                  <a:pt x="14039" y="11135"/>
                </a:lnTo>
                <a:lnTo>
                  <a:pt x="14011" y="11070"/>
                </a:lnTo>
                <a:lnTo>
                  <a:pt x="13970" y="11050"/>
                </a:lnTo>
                <a:lnTo>
                  <a:pt x="13910" y="10965"/>
                </a:lnTo>
                <a:lnTo>
                  <a:pt x="13968" y="10991"/>
                </a:lnTo>
                <a:lnTo>
                  <a:pt x="13999" y="10990"/>
                </a:lnTo>
                <a:lnTo>
                  <a:pt x="14026" y="11031"/>
                </a:lnTo>
                <a:lnTo>
                  <a:pt x="14072" y="10854"/>
                </a:lnTo>
                <a:lnTo>
                  <a:pt x="14052" y="10715"/>
                </a:lnTo>
                <a:lnTo>
                  <a:pt x="14013" y="10722"/>
                </a:lnTo>
                <a:lnTo>
                  <a:pt x="14033" y="10656"/>
                </a:lnTo>
                <a:lnTo>
                  <a:pt x="14038" y="10680"/>
                </a:lnTo>
                <a:lnTo>
                  <a:pt x="14117" y="10645"/>
                </a:lnTo>
                <a:lnTo>
                  <a:pt x="14273" y="10514"/>
                </a:lnTo>
                <a:lnTo>
                  <a:pt x="14223" y="10497"/>
                </a:lnTo>
                <a:lnTo>
                  <a:pt x="14051" y="10611"/>
                </a:lnTo>
                <a:lnTo>
                  <a:pt x="14137" y="10514"/>
                </a:lnTo>
                <a:lnTo>
                  <a:pt x="14205" y="10472"/>
                </a:lnTo>
                <a:lnTo>
                  <a:pt x="14255" y="10440"/>
                </a:lnTo>
                <a:lnTo>
                  <a:pt x="14334" y="10367"/>
                </a:lnTo>
                <a:lnTo>
                  <a:pt x="14394" y="10343"/>
                </a:lnTo>
                <a:lnTo>
                  <a:pt x="14464" y="10275"/>
                </a:lnTo>
                <a:lnTo>
                  <a:pt x="14452" y="10219"/>
                </a:lnTo>
                <a:lnTo>
                  <a:pt x="14399" y="10198"/>
                </a:lnTo>
                <a:lnTo>
                  <a:pt x="14439" y="10256"/>
                </a:lnTo>
                <a:lnTo>
                  <a:pt x="14387" y="10276"/>
                </a:lnTo>
                <a:lnTo>
                  <a:pt x="14308" y="10201"/>
                </a:lnTo>
                <a:lnTo>
                  <a:pt x="14270" y="10107"/>
                </a:lnTo>
                <a:lnTo>
                  <a:pt x="14273" y="10072"/>
                </a:lnTo>
                <a:lnTo>
                  <a:pt x="14291" y="9925"/>
                </a:lnTo>
                <a:lnTo>
                  <a:pt x="14389" y="9812"/>
                </a:lnTo>
                <a:lnTo>
                  <a:pt x="14479" y="9692"/>
                </a:lnTo>
                <a:lnTo>
                  <a:pt x="14557" y="9544"/>
                </a:lnTo>
                <a:lnTo>
                  <a:pt x="14510" y="9499"/>
                </a:lnTo>
                <a:lnTo>
                  <a:pt x="14621" y="9411"/>
                </a:lnTo>
                <a:lnTo>
                  <a:pt x="14789" y="9307"/>
                </a:lnTo>
                <a:lnTo>
                  <a:pt x="14674" y="9555"/>
                </a:lnTo>
                <a:lnTo>
                  <a:pt x="14751" y="9697"/>
                </a:lnTo>
                <a:lnTo>
                  <a:pt x="14840" y="9662"/>
                </a:lnTo>
                <a:lnTo>
                  <a:pt x="14900" y="9469"/>
                </a:lnTo>
                <a:lnTo>
                  <a:pt x="14970" y="9337"/>
                </a:lnTo>
                <a:lnTo>
                  <a:pt x="15140" y="9091"/>
                </a:lnTo>
                <a:lnTo>
                  <a:pt x="15200" y="8900"/>
                </a:lnTo>
                <a:lnTo>
                  <a:pt x="15101" y="8885"/>
                </a:lnTo>
                <a:lnTo>
                  <a:pt x="15023" y="8771"/>
                </a:lnTo>
                <a:lnTo>
                  <a:pt x="15034" y="9020"/>
                </a:lnTo>
                <a:lnTo>
                  <a:pt x="14880" y="9153"/>
                </a:lnTo>
                <a:lnTo>
                  <a:pt x="14699" y="9149"/>
                </a:lnTo>
                <a:lnTo>
                  <a:pt x="14596" y="9042"/>
                </a:lnTo>
                <a:lnTo>
                  <a:pt x="14465" y="8880"/>
                </a:lnTo>
                <a:lnTo>
                  <a:pt x="14497" y="8711"/>
                </a:lnTo>
                <a:lnTo>
                  <a:pt x="14364" y="8680"/>
                </a:lnTo>
                <a:lnTo>
                  <a:pt x="14223" y="8783"/>
                </a:lnTo>
                <a:lnTo>
                  <a:pt x="14081" y="9040"/>
                </a:lnTo>
                <a:lnTo>
                  <a:pt x="14016" y="9354"/>
                </a:lnTo>
                <a:lnTo>
                  <a:pt x="13935" y="9427"/>
                </a:lnTo>
                <a:lnTo>
                  <a:pt x="13986" y="9206"/>
                </a:lnTo>
                <a:lnTo>
                  <a:pt x="14029" y="8901"/>
                </a:lnTo>
                <a:lnTo>
                  <a:pt x="14120" y="8756"/>
                </a:lnTo>
                <a:lnTo>
                  <a:pt x="14139" y="8588"/>
                </a:lnTo>
                <a:lnTo>
                  <a:pt x="14233" y="8520"/>
                </a:lnTo>
                <a:lnTo>
                  <a:pt x="14379" y="8436"/>
                </a:lnTo>
                <a:lnTo>
                  <a:pt x="14601" y="8344"/>
                </a:lnTo>
                <a:lnTo>
                  <a:pt x="14739" y="8215"/>
                </a:lnTo>
                <a:lnTo>
                  <a:pt x="14762" y="8006"/>
                </a:lnTo>
                <a:lnTo>
                  <a:pt x="14863" y="7845"/>
                </a:lnTo>
                <a:lnTo>
                  <a:pt x="14883" y="7744"/>
                </a:lnTo>
                <a:lnTo>
                  <a:pt x="14900" y="7640"/>
                </a:lnTo>
                <a:lnTo>
                  <a:pt x="14764" y="7473"/>
                </a:lnTo>
                <a:lnTo>
                  <a:pt x="14688" y="7441"/>
                </a:lnTo>
                <a:lnTo>
                  <a:pt x="14611" y="7468"/>
                </a:lnTo>
                <a:lnTo>
                  <a:pt x="14484" y="7361"/>
                </a:lnTo>
                <a:lnTo>
                  <a:pt x="14396" y="7349"/>
                </a:lnTo>
                <a:lnTo>
                  <a:pt x="14242" y="7399"/>
                </a:lnTo>
                <a:lnTo>
                  <a:pt x="14106" y="7359"/>
                </a:lnTo>
                <a:lnTo>
                  <a:pt x="13938" y="7342"/>
                </a:lnTo>
                <a:lnTo>
                  <a:pt x="13902" y="7222"/>
                </a:lnTo>
                <a:lnTo>
                  <a:pt x="13684" y="7090"/>
                </a:lnTo>
                <a:lnTo>
                  <a:pt x="13447" y="6951"/>
                </a:lnTo>
                <a:lnTo>
                  <a:pt x="13293" y="6845"/>
                </a:lnTo>
                <a:lnTo>
                  <a:pt x="13291" y="6947"/>
                </a:lnTo>
                <a:lnTo>
                  <a:pt x="13331" y="7167"/>
                </a:lnTo>
                <a:lnTo>
                  <a:pt x="13268" y="7321"/>
                </a:lnTo>
                <a:lnTo>
                  <a:pt x="13152" y="7255"/>
                </a:lnTo>
                <a:lnTo>
                  <a:pt x="13061" y="7269"/>
                </a:lnTo>
                <a:lnTo>
                  <a:pt x="12915" y="7073"/>
                </a:lnTo>
                <a:lnTo>
                  <a:pt x="12838" y="6935"/>
                </a:lnTo>
                <a:lnTo>
                  <a:pt x="12693" y="6989"/>
                </a:lnTo>
                <a:lnTo>
                  <a:pt x="12633" y="6937"/>
                </a:lnTo>
                <a:lnTo>
                  <a:pt x="12485" y="6884"/>
                </a:lnTo>
                <a:lnTo>
                  <a:pt x="12384" y="6858"/>
                </a:lnTo>
                <a:lnTo>
                  <a:pt x="12341" y="6929"/>
                </a:lnTo>
                <a:lnTo>
                  <a:pt x="12251" y="6946"/>
                </a:lnTo>
                <a:lnTo>
                  <a:pt x="12094" y="6952"/>
                </a:lnTo>
                <a:lnTo>
                  <a:pt x="12056" y="7011"/>
                </a:lnTo>
                <a:lnTo>
                  <a:pt x="12198" y="7270"/>
                </a:lnTo>
                <a:lnTo>
                  <a:pt x="12304" y="7413"/>
                </a:lnTo>
                <a:lnTo>
                  <a:pt x="12276" y="7632"/>
                </a:lnTo>
                <a:lnTo>
                  <a:pt x="12440" y="7724"/>
                </a:lnTo>
                <a:lnTo>
                  <a:pt x="12566" y="7848"/>
                </a:lnTo>
                <a:lnTo>
                  <a:pt x="12623" y="7962"/>
                </a:lnTo>
                <a:lnTo>
                  <a:pt x="12621" y="8104"/>
                </a:lnTo>
                <a:lnTo>
                  <a:pt x="12560" y="8270"/>
                </a:lnTo>
                <a:lnTo>
                  <a:pt x="12430" y="8409"/>
                </a:lnTo>
                <a:lnTo>
                  <a:pt x="12538" y="8479"/>
                </a:lnTo>
                <a:lnTo>
                  <a:pt x="12697" y="8742"/>
                </a:lnTo>
                <a:lnTo>
                  <a:pt x="12707" y="8948"/>
                </a:lnTo>
                <a:lnTo>
                  <a:pt x="12643" y="9035"/>
                </a:lnTo>
                <a:lnTo>
                  <a:pt x="12422" y="8915"/>
                </a:lnTo>
                <a:lnTo>
                  <a:pt x="12276" y="8736"/>
                </a:lnTo>
                <a:lnTo>
                  <a:pt x="12185" y="8563"/>
                </a:lnTo>
                <a:lnTo>
                  <a:pt x="12152" y="8401"/>
                </a:lnTo>
                <a:lnTo>
                  <a:pt x="12034" y="8416"/>
                </a:lnTo>
                <a:lnTo>
                  <a:pt x="11860" y="8451"/>
                </a:lnTo>
                <a:lnTo>
                  <a:pt x="11729" y="8401"/>
                </a:lnTo>
                <a:lnTo>
                  <a:pt x="11586" y="8381"/>
                </a:lnTo>
                <a:lnTo>
                  <a:pt x="11492" y="8310"/>
                </a:lnTo>
                <a:lnTo>
                  <a:pt x="11374" y="8262"/>
                </a:lnTo>
                <a:lnTo>
                  <a:pt x="11168" y="8218"/>
                </a:lnTo>
                <a:lnTo>
                  <a:pt x="11032" y="8280"/>
                </a:lnTo>
                <a:lnTo>
                  <a:pt x="10961" y="8146"/>
                </a:lnTo>
                <a:lnTo>
                  <a:pt x="10886" y="7980"/>
                </a:lnTo>
                <a:lnTo>
                  <a:pt x="10737" y="7969"/>
                </a:lnTo>
                <a:lnTo>
                  <a:pt x="10712" y="7754"/>
                </a:lnTo>
                <a:lnTo>
                  <a:pt x="10726" y="7604"/>
                </a:lnTo>
                <a:lnTo>
                  <a:pt x="10790" y="7384"/>
                </a:lnTo>
                <a:lnTo>
                  <a:pt x="10870" y="7220"/>
                </a:lnTo>
                <a:lnTo>
                  <a:pt x="10964" y="7180"/>
                </a:lnTo>
                <a:lnTo>
                  <a:pt x="10944" y="7063"/>
                </a:lnTo>
                <a:lnTo>
                  <a:pt x="10993" y="6976"/>
                </a:lnTo>
                <a:lnTo>
                  <a:pt x="11107" y="6939"/>
                </a:lnTo>
                <a:lnTo>
                  <a:pt x="11167" y="6800"/>
                </a:lnTo>
                <a:lnTo>
                  <a:pt x="11168" y="6718"/>
                </a:lnTo>
                <a:lnTo>
                  <a:pt x="11197" y="6554"/>
                </a:lnTo>
                <a:lnTo>
                  <a:pt x="11192" y="6462"/>
                </a:lnTo>
                <a:lnTo>
                  <a:pt x="11284" y="6493"/>
                </a:lnTo>
                <a:lnTo>
                  <a:pt x="11377" y="6440"/>
                </a:lnTo>
                <a:lnTo>
                  <a:pt x="11470" y="6281"/>
                </a:lnTo>
                <a:lnTo>
                  <a:pt x="11447" y="6195"/>
                </a:lnTo>
                <a:lnTo>
                  <a:pt x="11364" y="6120"/>
                </a:lnTo>
                <a:lnTo>
                  <a:pt x="11377" y="6016"/>
                </a:lnTo>
                <a:lnTo>
                  <a:pt x="11339" y="5936"/>
                </a:lnTo>
                <a:lnTo>
                  <a:pt x="11221" y="5879"/>
                </a:lnTo>
                <a:lnTo>
                  <a:pt x="11120" y="5880"/>
                </a:lnTo>
                <a:lnTo>
                  <a:pt x="11027" y="5891"/>
                </a:lnTo>
                <a:lnTo>
                  <a:pt x="11084" y="6076"/>
                </a:lnTo>
                <a:lnTo>
                  <a:pt x="11082" y="6235"/>
                </a:lnTo>
                <a:lnTo>
                  <a:pt x="11046" y="6378"/>
                </a:lnTo>
                <a:lnTo>
                  <a:pt x="10944" y="6276"/>
                </a:lnTo>
                <a:lnTo>
                  <a:pt x="10930" y="6145"/>
                </a:lnTo>
                <a:lnTo>
                  <a:pt x="10820" y="6051"/>
                </a:lnTo>
                <a:lnTo>
                  <a:pt x="10764" y="6204"/>
                </a:lnTo>
                <a:lnTo>
                  <a:pt x="10722" y="6026"/>
                </a:lnTo>
                <a:lnTo>
                  <a:pt x="10593" y="6013"/>
                </a:lnTo>
                <a:lnTo>
                  <a:pt x="10633" y="5919"/>
                </a:lnTo>
                <a:lnTo>
                  <a:pt x="10508" y="5740"/>
                </a:lnTo>
                <a:lnTo>
                  <a:pt x="10434" y="5675"/>
                </a:lnTo>
                <a:lnTo>
                  <a:pt x="10352" y="5656"/>
                </a:lnTo>
                <a:lnTo>
                  <a:pt x="10298" y="5790"/>
                </a:lnTo>
                <a:lnTo>
                  <a:pt x="10318" y="5981"/>
                </a:lnTo>
                <a:lnTo>
                  <a:pt x="10404" y="6043"/>
                </a:lnTo>
                <a:lnTo>
                  <a:pt x="10492" y="6140"/>
                </a:lnTo>
                <a:lnTo>
                  <a:pt x="10488" y="6321"/>
                </a:lnTo>
                <a:lnTo>
                  <a:pt x="10432" y="6323"/>
                </a:lnTo>
                <a:lnTo>
                  <a:pt x="10405" y="6468"/>
                </a:lnTo>
                <a:lnTo>
                  <a:pt x="10384" y="6302"/>
                </a:lnTo>
                <a:lnTo>
                  <a:pt x="10268" y="6254"/>
                </a:lnTo>
                <a:lnTo>
                  <a:pt x="10208" y="6289"/>
                </a:lnTo>
                <a:lnTo>
                  <a:pt x="10226" y="6400"/>
                </a:lnTo>
                <a:lnTo>
                  <a:pt x="10122" y="6403"/>
                </a:lnTo>
                <a:lnTo>
                  <a:pt x="10011" y="6436"/>
                </a:lnTo>
                <a:lnTo>
                  <a:pt x="9881" y="6361"/>
                </a:lnTo>
                <a:lnTo>
                  <a:pt x="9802" y="6376"/>
                </a:lnTo>
                <a:lnTo>
                  <a:pt x="9732" y="6281"/>
                </a:lnTo>
                <a:lnTo>
                  <a:pt x="9677" y="6239"/>
                </a:lnTo>
                <a:lnTo>
                  <a:pt x="9621" y="6256"/>
                </a:lnTo>
                <a:lnTo>
                  <a:pt x="9536" y="6261"/>
                </a:lnTo>
                <a:lnTo>
                  <a:pt x="9487" y="6319"/>
                </a:lnTo>
                <a:lnTo>
                  <a:pt x="9553" y="6398"/>
                </a:lnTo>
                <a:lnTo>
                  <a:pt x="9467" y="6485"/>
                </a:lnTo>
                <a:lnTo>
                  <a:pt x="9400" y="6373"/>
                </a:lnTo>
                <a:lnTo>
                  <a:pt x="9336" y="6401"/>
                </a:lnTo>
                <a:lnTo>
                  <a:pt x="9140" y="6405"/>
                </a:lnTo>
                <a:lnTo>
                  <a:pt x="9019" y="6351"/>
                </a:lnTo>
                <a:lnTo>
                  <a:pt x="9133" y="6276"/>
                </a:lnTo>
                <a:lnTo>
                  <a:pt x="9059" y="6175"/>
                </a:lnTo>
                <a:lnTo>
                  <a:pt x="8991" y="6179"/>
                </a:lnTo>
                <a:lnTo>
                  <a:pt x="8906" y="6135"/>
                </a:lnTo>
                <a:lnTo>
                  <a:pt x="8770" y="6045"/>
                </a:lnTo>
                <a:lnTo>
                  <a:pt x="8696" y="5954"/>
                </a:lnTo>
                <a:lnTo>
                  <a:pt x="8624" y="5927"/>
                </a:lnTo>
                <a:lnTo>
                  <a:pt x="8583" y="5971"/>
                </a:lnTo>
                <a:lnTo>
                  <a:pt x="8497" y="5979"/>
                </a:lnTo>
                <a:lnTo>
                  <a:pt x="8536" y="5850"/>
                </a:lnTo>
                <a:lnTo>
                  <a:pt x="8410" y="5942"/>
                </a:lnTo>
                <a:lnTo>
                  <a:pt x="8372" y="5765"/>
                </a:lnTo>
                <a:lnTo>
                  <a:pt x="8341" y="5735"/>
                </a:lnTo>
                <a:lnTo>
                  <a:pt x="8293" y="5808"/>
                </a:lnTo>
                <a:lnTo>
                  <a:pt x="8230" y="5832"/>
                </a:lnTo>
                <a:lnTo>
                  <a:pt x="8223" y="5752"/>
                </a:lnTo>
                <a:lnTo>
                  <a:pt x="8108" y="5758"/>
                </a:lnTo>
                <a:lnTo>
                  <a:pt x="7984" y="5797"/>
                </a:lnTo>
                <a:lnTo>
                  <a:pt x="7909" y="5743"/>
                </a:lnTo>
                <a:lnTo>
                  <a:pt x="7812" y="5765"/>
                </a:lnTo>
                <a:lnTo>
                  <a:pt x="7722" y="5808"/>
                </a:lnTo>
                <a:lnTo>
                  <a:pt x="7672" y="5767"/>
                </a:lnTo>
                <a:lnTo>
                  <a:pt x="7634" y="5651"/>
                </a:lnTo>
                <a:lnTo>
                  <a:pt x="7561" y="5562"/>
                </a:lnTo>
                <a:lnTo>
                  <a:pt x="7521" y="5510"/>
                </a:lnTo>
                <a:lnTo>
                  <a:pt x="7480" y="5423"/>
                </a:lnTo>
                <a:lnTo>
                  <a:pt x="7395" y="5408"/>
                </a:lnTo>
                <a:lnTo>
                  <a:pt x="7374" y="5366"/>
                </a:lnTo>
                <a:lnTo>
                  <a:pt x="7296" y="5293"/>
                </a:lnTo>
                <a:lnTo>
                  <a:pt x="7243" y="5182"/>
                </a:lnTo>
                <a:lnTo>
                  <a:pt x="7185" y="5162"/>
                </a:lnTo>
                <a:lnTo>
                  <a:pt x="7143" y="5090"/>
                </a:lnTo>
                <a:lnTo>
                  <a:pt x="7176" y="5062"/>
                </a:lnTo>
                <a:lnTo>
                  <a:pt x="7118" y="4996"/>
                </a:lnTo>
                <a:lnTo>
                  <a:pt x="7074" y="5006"/>
                </a:lnTo>
                <a:lnTo>
                  <a:pt x="7108" y="4924"/>
                </a:lnTo>
                <a:lnTo>
                  <a:pt x="7084" y="4846"/>
                </a:lnTo>
                <a:lnTo>
                  <a:pt x="6951" y="4857"/>
                </a:lnTo>
                <a:lnTo>
                  <a:pt x="6928" y="4817"/>
                </a:lnTo>
                <a:lnTo>
                  <a:pt x="6798" y="4799"/>
                </a:lnTo>
                <a:lnTo>
                  <a:pt x="6748" y="4775"/>
                </a:lnTo>
                <a:lnTo>
                  <a:pt x="6642" y="4790"/>
                </a:lnTo>
                <a:lnTo>
                  <a:pt x="6559" y="4837"/>
                </a:lnTo>
                <a:lnTo>
                  <a:pt x="6448" y="4837"/>
                </a:lnTo>
                <a:lnTo>
                  <a:pt x="6387" y="4765"/>
                </a:lnTo>
                <a:lnTo>
                  <a:pt x="6287" y="4799"/>
                </a:lnTo>
                <a:lnTo>
                  <a:pt x="6282" y="4896"/>
                </a:lnTo>
                <a:lnTo>
                  <a:pt x="6249" y="4986"/>
                </a:lnTo>
                <a:lnTo>
                  <a:pt x="6198" y="5078"/>
                </a:lnTo>
                <a:lnTo>
                  <a:pt x="6186" y="5181"/>
                </a:lnTo>
                <a:lnTo>
                  <a:pt x="6127" y="5293"/>
                </a:lnTo>
                <a:lnTo>
                  <a:pt x="6040" y="5199"/>
                </a:lnTo>
                <a:lnTo>
                  <a:pt x="6120" y="5145"/>
                </a:lnTo>
                <a:lnTo>
                  <a:pt x="6090" y="5107"/>
                </a:lnTo>
                <a:lnTo>
                  <a:pt x="5938" y="5057"/>
                </a:lnTo>
                <a:lnTo>
                  <a:pt x="5826" y="5035"/>
                </a:lnTo>
                <a:lnTo>
                  <a:pt x="5780" y="5165"/>
                </a:lnTo>
                <a:lnTo>
                  <a:pt x="5734" y="5234"/>
                </a:lnTo>
                <a:lnTo>
                  <a:pt x="5752" y="5338"/>
                </a:lnTo>
                <a:lnTo>
                  <a:pt x="5825" y="5395"/>
                </a:lnTo>
                <a:lnTo>
                  <a:pt x="5823" y="5462"/>
                </a:lnTo>
                <a:lnTo>
                  <a:pt x="5868" y="5450"/>
                </a:lnTo>
                <a:lnTo>
                  <a:pt x="5944" y="5475"/>
                </a:lnTo>
                <a:lnTo>
                  <a:pt x="5972" y="5504"/>
                </a:lnTo>
                <a:lnTo>
                  <a:pt x="5884" y="5515"/>
                </a:lnTo>
                <a:lnTo>
                  <a:pt x="5883" y="5567"/>
                </a:lnTo>
                <a:lnTo>
                  <a:pt x="5826" y="5634"/>
                </a:lnTo>
                <a:lnTo>
                  <a:pt x="5748" y="5636"/>
                </a:lnTo>
                <a:lnTo>
                  <a:pt x="5729" y="5587"/>
                </a:lnTo>
                <a:lnTo>
                  <a:pt x="5626" y="5608"/>
                </a:lnTo>
                <a:lnTo>
                  <a:pt x="5619" y="5551"/>
                </a:lnTo>
                <a:lnTo>
                  <a:pt x="5576" y="5517"/>
                </a:lnTo>
                <a:lnTo>
                  <a:pt x="5486" y="5562"/>
                </a:lnTo>
                <a:lnTo>
                  <a:pt x="5372" y="5586"/>
                </a:lnTo>
                <a:lnTo>
                  <a:pt x="5271" y="5634"/>
                </a:lnTo>
                <a:lnTo>
                  <a:pt x="5241" y="5731"/>
                </a:lnTo>
                <a:lnTo>
                  <a:pt x="5160" y="5803"/>
                </a:lnTo>
                <a:lnTo>
                  <a:pt x="5156" y="5874"/>
                </a:lnTo>
                <a:lnTo>
                  <a:pt x="5128" y="5984"/>
                </a:lnTo>
                <a:lnTo>
                  <a:pt x="5216" y="6035"/>
                </a:lnTo>
                <a:lnTo>
                  <a:pt x="5198" y="6118"/>
                </a:lnTo>
                <a:lnTo>
                  <a:pt x="5138" y="6157"/>
                </a:lnTo>
                <a:lnTo>
                  <a:pt x="5062" y="6242"/>
                </a:lnTo>
                <a:lnTo>
                  <a:pt x="5093" y="6279"/>
                </a:lnTo>
                <a:lnTo>
                  <a:pt x="5199" y="6282"/>
                </a:lnTo>
                <a:lnTo>
                  <a:pt x="5151" y="6373"/>
                </a:lnTo>
                <a:lnTo>
                  <a:pt x="5214" y="6339"/>
                </a:lnTo>
                <a:lnTo>
                  <a:pt x="5183" y="6446"/>
                </a:lnTo>
                <a:lnTo>
                  <a:pt x="5261" y="6428"/>
                </a:lnTo>
                <a:lnTo>
                  <a:pt x="5256" y="6470"/>
                </a:lnTo>
                <a:lnTo>
                  <a:pt x="5360" y="6492"/>
                </a:lnTo>
                <a:lnTo>
                  <a:pt x="5256" y="6547"/>
                </a:lnTo>
                <a:lnTo>
                  <a:pt x="5148" y="6646"/>
                </a:lnTo>
                <a:lnTo>
                  <a:pt x="5060" y="6652"/>
                </a:lnTo>
                <a:lnTo>
                  <a:pt x="5022" y="6668"/>
                </a:lnTo>
                <a:lnTo>
                  <a:pt x="4864" y="6668"/>
                </a:lnTo>
                <a:lnTo>
                  <a:pt x="4785" y="6694"/>
                </a:lnTo>
                <a:lnTo>
                  <a:pt x="4700" y="6632"/>
                </a:lnTo>
                <a:lnTo>
                  <a:pt x="4571" y="6637"/>
                </a:lnTo>
                <a:lnTo>
                  <a:pt x="4478" y="6616"/>
                </a:lnTo>
                <a:lnTo>
                  <a:pt x="4359" y="6604"/>
                </a:lnTo>
                <a:lnTo>
                  <a:pt x="4345" y="6637"/>
                </a:lnTo>
                <a:lnTo>
                  <a:pt x="4473" y="6714"/>
                </a:lnTo>
                <a:lnTo>
                  <a:pt x="4563" y="6724"/>
                </a:lnTo>
                <a:lnTo>
                  <a:pt x="4664" y="6743"/>
                </a:lnTo>
                <a:lnTo>
                  <a:pt x="4753" y="6763"/>
                </a:lnTo>
                <a:lnTo>
                  <a:pt x="4783" y="6818"/>
                </a:lnTo>
                <a:lnTo>
                  <a:pt x="4906" y="6830"/>
                </a:lnTo>
                <a:lnTo>
                  <a:pt x="4984" y="6781"/>
                </a:lnTo>
                <a:lnTo>
                  <a:pt x="5145" y="6798"/>
                </a:lnTo>
                <a:lnTo>
                  <a:pt x="5214" y="6748"/>
                </a:lnTo>
                <a:lnTo>
                  <a:pt x="5314" y="6761"/>
                </a:lnTo>
                <a:lnTo>
                  <a:pt x="5432" y="6760"/>
                </a:lnTo>
                <a:lnTo>
                  <a:pt x="5579" y="6703"/>
                </a:lnTo>
                <a:lnTo>
                  <a:pt x="5594" y="6592"/>
                </a:lnTo>
                <a:lnTo>
                  <a:pt x="5770" y="6562"/>
                </a:lnTo>
                <a:lnTo>
                  <a:pt x="5893" y="6497"/>
                </a:lnTo>
                <a:lnTo>
                  <a:pt x="6039" y="6475"/>
                </a:lnTo>
                <a:lnTo>
                  <a:pt x="6025" y="6525"/>
                </a:lnTo>
                <a:lnTo>
                  <a:pt x="5923" y="6522"/>
                </a:lnTo>
                <a:lnTo>
                  <a:pt x="5775" y="6646"/>
                </a:lnTo>
                <a:lnTo>
                  <a:pt x="5714" y="6741"/>
                </a:lnTo>
                <a:lnTo>
                  <a:pt x="5810" y="6765"/>
                </a:lnTo>
                <a:lnTo>
                  <a:pt x="5908" y="6756"/>
                </a:lnTo>
                <a:lnTo>
                  <a:pt x="6009" y="6780"/>
                </a:lnTo>
                <a:lnTo>
                  <a:pt x="6052" y="6796"/>
                </a:lnTo>
                <a:lnTo>
                  <a:pt x="6118" y="6679"/>
                </a:lnTo>
                <a:lnTo>
                  <a:pt x="6214" y="6696"/>
                </a:lnTo>
                <a:lnTo>
                  <a:pt x="6248" y="6817"/>
                </a:lnTo>
                <a:lnTo>
                  <a:pt x="6337" y="6974"/>
                </a:lnTo>
                <a:lnTo>
                  <a:pt x="6445" y="7019"/>
                </a:lnTo>
                <a:lnTo>
                  <a:pt x="6540" y="7148"/>
                </a:lnTo>
                <a:lnTo>
                  <a:pt x="6594" y="7218"/>
                </a:lnTo>
                <a:lnTo>
                  <a:pt x="6664" y="7473"/>
                </a:lnTo>
                <a:lnTo>
                  <a:pt x="6735" y="7567"/>
                </a:lnTo>
                <a:lnTo>
                  <a:pt x="6866" y="7629"/>
                </a:lnTo>
                <a:lnTo>
                  <a:pt x="6944" y="7674"/>
                </a:lnTo>
                <a:lnTo>
                  <a:pt x="6916" y="7858"/>
                </a:lnTo>
                <a:lnTo>
                  <a:pt x="6971" y="8046"/>
                </a:lnTo>
                <a:lnTo>
                  <a:pt x="6934" y="8210"/>
                </a:lnTo>
                <a:lnTo>
                  <a:pt x="6996" y="8297"/>
                </a:lnTo>
                <a:lnTo>
                  <a:pt x="7022" y="8382"/>
                </a:lnTo>
                <a:lnTo>
                  <a:pt x="6989" y="8476"/>
                </a:lnTo>
                <a:lnTo>
                  <a:pt x="7062" y="8647"/>
                </a:lnTo>
                <a:lnTo>
                  <a:pt x="7029" y="8799"/>
                </a:lnTo>
                <a:lnTo>
                  <a:pt x="7137" y="8918"/>
                </a:lnTo>
                <a:lnTo>
                  <a:pt x="7085" y="9027"/>
                </a:lnTo>
                <a:lnTo>
                  <a:pt x="7095" y="9208"/>
                </a:lnTo>
                <a:lnTo>
                  <a:pt x="7273" y="9340"/>
                </a:lnTo>
                <a:lnTo>
                  <a:pt x="7332" y="9442"/>
                </a:lnTo>
                <a:lnTo>
                  <a:pt x="7510" y="9680"/>
                </a:lnTo>
                <a:lnTo>
                  <a:pt x="7525" y="9685"/>
                </a:lnTo>
                <a:lnTo>
                  <a:pt x="7530" y="9848"/>
                </a:lnTo>
                <a:lnTo>
                  <a:pt x="7515" y="10007"/>
                </a:lnTo>
                <a:lnTo>
                  <a:pt x="7473" y="10049"/>
                </a:lnTo>
                <a:lnTo>
                  <a:pt x="7450" y="9858"/>
                </a:lnTo>
                <a:lnTo>
                  <a:pt x="7294" y="9752"/>
                </a:lnTo>
                <a:lnTo>
                  <a:pt x="7269" y="9784"/>
                </a:lnTo>
                <a:lnTo>
                  <a:pt x="7283" y="9879"/>
                </a:lnTo>
                <a:lnTo>
                  <a:pt x="7281" y="10049"/>
                </a:lnTo>
                <a:lnTo>
                  <a:pt x="7244" y="10305"/>
                </a:lnTo>
                <a:lnTo>
                  <a:pt x="7137" y="10638"/>
                </a:lnTo>
                <a:lnTo>
                  <a:pt x="7045" y="10800"/>
                </a:lnTo>
                <a:lnTo>
                  <a:pt x="7055" y="10954"/>
                </a:lnTo>
                <a:lnTo>
                  <a:pt x="7025" y="11117"/>
                </a:lnTo>
                <a:lnTo>
                  <a:pt x="6964" y="11264"/>
                </a:lnTo>
                <a:lnTo>
                  <a:pt x="7016" y="11385"/>
                </a:lnTo>
                <a:lnTo>
                  <a:pt x="7004" y="11541"/>
                </a:lnTo>
                <a:lnTo>
                  <a:pt x="7084" y="11723"/>
                </a:lnTo>
                <a:lnTo>
                  <a:pt x="7133" y="11798"/>
                </a:lnTo>
                <a:lnTo>
                  <a:pt x="7122" y="11842"/>
                </a:lnTo>
                <a:lnTo>
                  <a:pt x="7198" y="12127"/>
                </a:lnTo>
                <a:lnTo>
                  <a:pt x="7312" y="12344"/>
                </a:lnTo>
                <a:lnTo>
                  <a:pt x="7316" y="12450"/>
                </a:lnTo>
                <a:lnTo>
                  <a:pt x="7349" y="12488"/>
                </a:lnTo>
                <a:lnTo>
                  <a:pt x="7487" y="12534"/>
                </a:lnTo>
                <a:lnTo>
                  <a:pt x="7535" y="12594"/>
                </a:lnTo>
                <a:lnTo>
                  <a:pt x="7618" y="12617"/>
                </a:lnTo>
                <a:lnTo>
                  <a:pt x="7629" y="12674"/>
                </a:lnTo>
                <a:lnTo>
                  <a:pt x="7697" y="12708"/>
                </a:lnTo>
                <a:lnTo>
                  <a:pt x="7785" y="12832"/>
                </a:lnTo>
                <a:lnTo>
                  <a:pt x="7802" y="12930"/>
                </a:lnTo>
                <a:lnTo>
                  <a:pt x="7850" y="13106"/>
                </a:lnTo>
                <a:lnTo>
                  <a:pt x="7909" y="13265"/>
                </a:lnTo>
                <a:lnTo>
                  <a:pt x="7959" y="13394"/>
                </a:lnTo>
                <a:lnTo>
                  <a:pt x="8011" y="13517"/>
                </a:lnTo>
                <a:lnTo>
                  <a:pt x="8102" y="13580"/>
                </a:lnTo>
                <a:lnTo>
                  <a:pt x="8220" y="13726"/>
                </a:lnTo>
                <a:lnTo>
                  <a:pt x="8208" y="13808"/>
                </a:lnTo>
                <a:lnTo>
                  <a:pt x="8143" y="13868"/>
                </a:lnTo>
                <a:lnTo>
                  <a:pt x="8075" y="13850"/>
                </a:lnTo>
                <a:lnTo>
                  <a:pt x="8064" y="13863"/>
                </a:lnTo>
                <a:lnTo>
                  <a:pt x="8155" y="13980"/>
                </a:lnTo>
                <a:lnTo>
                  <a:pt x="8254" y="14036"/>
                </a:lnTo>
                <a:lnTo>
                  <a:pt x="8294" y="14088"/>
                </a:lnTo>
                <a:lnTo>
                  <a:pt x="8317" y="14066"/>
                </a:lnTo>
                <a:lnTo>
                  <a:pt x="8430" y="14160"/>
                </a:lnTo>
                <a:lnTo>
                  <a:pt x="8508" y="14223"/>
                </a:lnTo>
                <a:lnTo>
                  <a:pt x="8530" y="14322"/>
                </a:lnTo>
                <a:lnTo>
                  <a:pt x="8520" y="14454"/>
                </a:lnTo>
                <a:lnTo>
                  <a:pt x="8606" y="14506"/>
                </a:lnTo>
                <a:lnTo>
                  <a:pt x="8729" y="14603"/>
                </a:lnTo>
                <a:lnTo>
                  <a:pt x="8840" y="14712"/>
                </a:lnTo>
                <a:lnTo>
                  <a:pt x="8885" y="14823"/>
                </a:lnTo>
                <a:lnTo>
                  <a:pt x="8916" y="14826"/>
                </a:lnTo>
                <a:lnTo>
                  <a:pt x="8989" y="14766"/>
                </a:lnTo>
                <a:lnTo>
                  <a:pt x="8994" y="14734"/>
                </a:lnTo>
                <a:lnTo>
                  <a:pt x="8931" y="14650"/>
                </a:lnTo>
                <a:lnTo>
                  <a:pt x="8863" y="14565"/>
                </a:lnTo>
                <a:lnTo>
                  <a:pt x="8780" y="14553"/>
                </a:lnTo>
                <a:lnTo>
                  <a:pt x="8772" y="14458"/>
                </a:lnTo>
                <a:lnTo>
                  <a:pt x="8727" y="14371"/>
                </a:lnTo>
                <a:lnTo>
                  <a:pt x="8679" y="14289"/>
                </a:lnTo>
                <a:lnTo>
                  <a:pt x="8628" y="14114"/>
                </a:lnTo>
                <a:lnTo>
                  <a:pt x="8525" y="14014"/>
                </a:lnTo>
                <a:lnTo>
                  <a:pt x="8492" y="13945"/>
                </a:lnTo>
                <a:lnTo>
                  <a:pt x="8443" y="13895"/>
                </a:lnTo>
                <a:lnTo>
                  <a:pt x="8415" y="13773"/>
                </a:lnTo>
                <a:lnTo>
                  <a:pt x="8385" y="13773"/>
                </a:lnTo>
                <a:lnTo>
                  <a:pt x="8367" y="13707"/>
                </a:lnTo>
                <a:lnTo>
                  <a:pt x="8342" y="13692"/>
                </a:lnTo>
                <a:lnTo>
                  <a:pt x="8319" y="13646"/>
                </a:lnTo>
                <a:lnTo>
                  <a:pt x="8205" y="13505"/>
                </a:lnTo>
                <a:lnTo>
                  <a:pt x="8155" y="13423"/>
                </a:lnTo>
                <a:lnTo>
                  <a:pt x="8148" y="13282"/>
                </a:lnTo>
                <a:lnTo>
                  <a:pt x="8128" y="13190"/>
                </a:lnTo>
                <a:lnTo>
                  <a:pt x="8160" y="13118"/>
                </a:lnTo>
                <a:lnTo>
                  <a:pt x="8246" y="13180"/>
                </a:lnTo>
                <a:lnTo>
                  <a:pt x="8301" y="13178"/>
                </a:lnTo>
                <a:lnTo>
                  <a:pt x="8412" y="13264"/>
                </a:lnTo>
                <a:lnTo>
                  <a:pt x="8405" y="13334"/>
                </a:lnTo>
                <a:lnTo>
                  <a:pt x="8455" y="13481"/>
                </a:lnTo>
                <a:lnTo>
                  <a:pt x="8536" y="13629"/>
                </a:lnTo>
                <a:lnTo>
                  <a:pt x="8541" y="13687"/>
                </a:lnTo>
                <a:lnTo>
                  <a:pt x="8614" y="13783"/>
                </a:lnTo>
                <a:lnTo>
                  <a:pt x="8707" y="13888"/>
                </a:lnTo>
                <a:lnTo>
                  <a:pt x="8797" y="13908"/>
                </a:lnTo>
                <a:lnTo>
                  <a:pt x="8835" y="14039"/>
                </a:lnTo>
                <a:lnTo>
                  <a:pt x="8933" y="14134"/>
                </a:lnTo>
                <a:lnTo>
                  <a:pt x="9019" y="14181"/>
                </a:lnTo>
                <a:lnTo>
                  <a:pt x="8992" y="14292"/>
                </a:lnTo>
                <a:lnTo>
                  <a:pt x="9022" y="14337"/>
                </a:lnTo>
                <a:lnTo>
                  <a:pt x="9170" y="14418"/>
                </a:lnTo>
                <a:lnTo>
                  <a:pt x="9253" y="14533"/>
                </a:lnTo>
                <a:lnTo>
                  <a:pt x="9429" y="14679"/>
                </a:lnTo>
                <a:lnTo>
                  <a:pt x="9585" y="14858"/>
                </a:lnTo>
                <a:lnTo>
                  <a:pt x="9646" y="14947"/>
                </a:lnTo>
                <a:lnTo>
                  <a:pt x="9664" y="15017"/>
                </a:lnTo>
                <a:lnTo>
                  <a:pt x="9725" y="15097"/>
                </a:lnTo>
                <a:lnTo>
                  <a:pt x="9725" y="15158"/>
                </a:lnTo>
                <a:lnTo>
                  <a:pt x="9687" y="15203"/>
                </a:lnTo>
                <a:lnTo>
                  <a:pt x="9706" y="15253"/>
                </a:lnTo>
                <a:lnTo>
                  <a:pt x="9648" y="15270"/>
                </a:lnTo>
                <a:lnTo>
                  <a:pt x="9692" y="15354"/>
                </a:lnTo>
                <a:lnTo>
                  <a:pt x="9785" y="15462"/>
                </a:lnTo>
                <a:lnTo>
                  <a:pt x="9983" y="15560"/>
                </a:lnTo>
                <a:lnTo>
                  <a:pt x="10060" y="15637"/>
                </a:lnTo>
                <a:lnTo>
                  <a:pt x="10248" y="15685"/>
                </a:lnTo>
                <a:lnTo>
                  <a:pt x="10351" y="15692"/>
                </a:lnTo>
                <a:lnTo>
                  <a:pt x="10399" y="15735"/>
                </a:lnTo>
                <a:lnTo>
                  <a:pt x="10555" y="15809"/>
                </a:lnTo>
                <a:lnTo>
                  <a:pt x="10767" y="15874"/>
                </a:lnTo>
                <a:lnTo>
                  <a:pt x="10905" y="15888"/>
                </a:lnTo>
                <a:lnTo>
                  <a:pt x="11080" y="15951"/>
                </a:lnTo>
                <a:lnTo>
                  <a:pt x="11220" y="15970"/>
                </a:lnTo>
                <a:lnTo>
                  <a:pt x="11352" y="16000"/>
                </a:lnTo>
                <a:lnTo>
                  <a:pt x="11444" y="15973"/>
                </a:lnTo>
                <a:lnTo>
                  <a:pt x="11585" y="15894"/>
                </a:lnTo>
                <a:lnTo>
                  <a:pt x="11684" y="15869"/>
                </a:lnTo>
                <a:lnTo>
                  <a:pt x="11837" y="15891"/>
                </a:lnTo>
                <a:lnTo>
                  <a:pt x="11936" y="15933"/>
                </a:lnTo>
                <a:lnTo>
                  <a:pt x="12158" y="16079"/>
                </a:lnTo>
                <a:lnTo>
                  <a:pt x="12263" y="16129"/>
                </a:lnTo>
                <a:lnTo>
                  <a:pt x="12349" y="16147"/>
                </a:lnTo>
                <a:lnTo>
                  <a:pt x="12464" y="16131"/>
                </a:lnTo>
                <a:lnTo>
                  <a:pt x="12560" y="16141"/>
                </a:lnTo>
                <a:lnTo>
                  <a:pt x="12615" y="16166"/>
                </a:lnTo>
                <a:lnTo>
                  <a:pt x="12716" y="16156"/>
                </a:lnTo>
                <a:lnTo>
                  <a:pt x="12794" y="16172"/>
                </a:lnTo>
                <a:lnTo>
                  <a:pt x="12860" y="16174"/>
                </a:lnTo>
                <a:lnTo>
                  <a:pt x="12964" y="16154"/>
                </a:lnTo>
                <a:lnTo>
                  <a:pt x="12981" y="16112"/>
                </a:lnTo>
                <a:lnTo>
                  <a:pt x="13037" y="16114"/>
                </a:lnTo>
                <a:lnTo>
                  <a:pt x="13074" y="16157"/>
                </a:lnTo>
                <a:lnTo>
                  <a:pt x="13062" y="16172"/>
                </a:lnTo>
                <a:lnTo>
                  <a:pt x="13029" y="16154"/>
                </a:lnTo>
                <a:lnTo>
                  <a:pt x="13013" y="16184"/>
                </a:lnTo>
                <a:lnTo>
                  <a:pt x="13110" y="16236"/>
                </a:lnTo>
                <a:lnTo>
                  <a:pt x="13193" y="16268"/>
                </a:lnTo>
                <a:lnTo>
                  <a:pt x="13238" y="16313"/>
                </a:lnTo>
                <a:lnTo>
                  <a:pt x="13329" y="16357"/>
                </a:lnTo>
                <a:lnTo>
                  <a:pt x="13397" y="16390"/>
                </a:lnTo>
                <a:lnTo>
                  <a:pt x="13361" y="16432"/>
                </a:lnTo>
                <a:lnTo>
                  <a:pt x="13414" y="16440"/>
                </a:lnTo>
                <a:lnTo>
                  <a:pt x="13396" y="16496"/>
                </a:lnTo>
                <a:lnTo>
                  <a:pt x="13401" y="16544"/>
                </a:lnTo>
                <a:lnTo>
                  <a:pt x="13429" y="16569"/>
                </a:lnTo>
                <a:lnTo>
                  <a:pt x="13489" y="16569"/>
                </a:lnTo>
                <a:lnTo>
                  <a:pt x="13533" y="16603"/>
                </a:lnTo>
                <a:lnTo>
                  <a:pt x="13565" y="16556"/>
                </a:lnTo>
                <a:lnTo>
                  <a:pt x="13548" y="16514"/>
                </a:lnTo>
                <a:lnTo>
                  <a:pt x="13598" y="16529"/>
                </a:lnTo>
                <a:lnTo>
                  <a:pt x="13616" y="16571"/>
                </a:lnTo>
                <a:lnTo>
                  <a:pt x="13679" y="16574"/>
                </a:lnTo>
                <a:lnTo>
                  <a:pt x="13754" y="16586"/>
                </a:lnTo>
                <a:lnTo>
                  <a:pt x="13807" y="16610"/>
                </a:lnTo>
                <a:lnTo>
                  <a:pt x="13817" y="16641"/>
                </a:lnTo>
                <a:lnTo>
                  <a:pt x="13800" y="16673"/>
                </a:lnTo>
                <a:lnTo>
                  <a:pt x="13840" y="16695"/>
                </a:lnTo>
                <a:lnTo>
                  <a:pt x="13941" y="16702"/>
                </a:lnTo>
                <a:lnTo>
                  <a:pt x="13963" y="16718"/>
                </a:lnTo>
                <a:lnTo>
                  <a:pt x="13965" y="16685"/>
                </a:lnTo>
                <a:lnTo>
                  <a:pt x="14041" y="16661"/>
                </a:lnTo>
                <a:lnTo>
                  <a:pt x="14089" y="16666"/>
                </a:lnTo>
                <a:lnTo>
                  <a:pt x="14164" y="16655"/>
                </a:lnTo>
                <a:lnTo>
                  <a:pt x="14205" y="16703"/>
                </a:lnTo>
                <a:lnTo>
                  <a:pt x="14265" y="16695"/>
                </a:lnTo>
                <a:lnTo>
                  <a:pt x="14285" y="16661"/>
                </a:lnTo>
                <a:lnTo>
                  <a:pt x="14326" y="16742"/>
                </a:lnTo>
                <a:lnTo>
                  <a:pt x="14406" y="16708"/>
                </a:lnTo>
                <a:lnTo>
                  <a:pt x="14429" y="16678"/>
                </a:lnTo>
                <a:lnTo>
                  <a:pt x="14475" y="16643"/>
                </a:lnTo>
                <a:lnTo>
                  <a:pt x="14381" y="16589"/>
                </a:lnTo>
                <a:lnTo>
                  <a:pt x="14394" y="16551"/>
                </a:lnTo>
                <a:lnTo>
                  <a:pt x="14432" y="16534"/>
                </a:lnTo>
                <a:lnTo>
                  <a:pt x="14497" y="16472"/>
                </a:lnTo>
                <a:lnTo>
                  <a:pt x="14525" y="16409"/>
                </a:lnTo>
                <a:lnTo>
                  <a:pt x="14600" y="16373"/>
                </a:lnTo>
                <a:lnTo>
                  <a:pt x="14693" y="16385"/>
                </a:lnTo>
                <a:lnTo>
                  <a:pt x="14731" y="16424"/>
                </a:lnTo>
                <a:lnTo>
                  <a:pt x="14776" y="16419"/>
                </a:lnTo>
                <a:lnTo>
                  <a:pt x="14737" y="16474"/>
                </a:lnTo>
                <a:lnTo>
                  <a:pt x="14786" y="16543"/>
                </a:lnTo>
                <a:lnTo>
                  <a:pt x="14849" y="16564"/>
                </a:lnTo>
                <a:lnTo>
                  <a:pt x="14926" y="16620"/>
                </a:lnTo>
                <a:lnTo>
                  <a:pt x="14970" y="16733"/>
                </a:lnTo>
                <a:lnTo>
                  <a:pt x="14936" y="16785"/>
                </a:lnTo>
                <a:lnTo>
                  <a:pt x="14990" y="16904"/>
                </a:lnTo>
                <a:lnTo>
                  <a:pt x="14966" y="17000"/>
                </a:lnTo>
                <a:lnTo>
                  <a:pt x="15033" y="17010"/>
                </a:lnTo>
                <a:lnTo>
                  <a:pt x="14973" y="17109"/>
                </a:lnTo>
                <a:lnTo>
                  <a:pt x="14908" y="17224"/>
                </a:lnTo>
                <a:lnTo>
                  <a:pt x="14824" y="17264"/>
                </a:lnTo>
                <a:lnTo>
                  <a:pt x="14787" y="17330"/>
                </a:lnTo>
                <a:lnTo>
                  <a:pt x="14800" y="17397"/>
                </a:lnTo>
                <a:lnTo>
                  <a:pt x="14736" y="17430"/>
                </a:lnTo>
                <a:lnTo>
                  <a:pt x="14762" y="17464"/>
                </a:lnTo>
                <a:lnTo>
                  <a:pt x="14646" y="17561"/>
                </a:lnTo>
                <a:lnTo>
                  <a:pt x="14553" y="17621"/>
                </a:lnTo>
                <a:lnTo>
                  <a:pt x="14568" y="17673"/>
                </a:lnTo>
                <a:lnTo>
                  <a:pt x="14507" y="17782"/>
                </a:lnTo>
                <a:lnTo>
                  <a:pt x="14480" y="17876"/>
                </a:lnTo>
                <a:lnTo>
                  <a:pt x="14419" y="17916"/>
                </a:lnTo>
                <a:lnTo>
                  <a:pt x="14455" y="18026"/>
                </a:lnTo>
                <a:lnTo>
                  <a:pt x="14421" y="18073"/>
                </a:lnTo>
                <a:lnTo>
                  <a:pt x="14528" y="18097"/>
                </a:lnTo>
                <a:lnTo>
                  <a:pt x="14593" y="18015"/>
                </a:lnTo>
                <a:lnTo>
                  <a:pt x="14635" y="18058"/>
                </a:lnTo>
                <a:lnTo>
                  <a:pt x="14543" y="18185"/>
                </a:lnTo>
                <a:lnTo>
                  <a:pt x="14406" y="18311"/>
                </a:lnTo>
                <a:lnTo>
                  <a:pt x="14353" y="18415"/>
                </a:lnTo>
                <a:lnTo>
                  <a:pt x="14441" y="18507"/>
                </a:lnTo>
                <a:lnTo>
                  <a:pt x="14384" y="18579"/>
                </a:lnTo>
                <a:lnTo>
                  <a:pt x="14510" y="18587"/>
                </a:lnTo>
                <a:lnTo>
                  <a:pt x="14646" y="18621"/>
                </a:lnTo>
                <a:lnTo>
                  <a:pt x="14699" y="18689"/>
                </a:lnTo>
                <a:lnTo>
                  <a:pt x="14769" y="18718"/>
                </a:lnTo>
                <a:lnTo>
                  <a:pt x="14923" y="18887"/>
                </a:lnTo>
                <a:lnTo>
                  <a:pt x="15077" y="19028"/>
                </a:lnTo>
                <a:lnTo>
                  <a:pt x="15205" y="19111"/>
                </a:lnTo>
                <a:lnTo>
                  <a:pt x="15175" y="19152"/>
                </a:lnTo>
                <a:lnTo>
                  <a:pt x="15233" y="19210"/>
                </a:lnTo>
                <a:lnTo>
                  <a:pt x="15351" y="19220"/>
                </a:lnTo>
                <a:lnTo>
                  <a:pt x="15623" y="19208"/>
                </a:lnTo>
                <a:lnTo>
                  <a:pt x="15917" y="19165"/>
                </a:lnTo>
                <a:lnTo>
                  <a:pt x="15922" y="19197"/>
                </a:lnTo>
                <a:lnTo>
                  <a:pt x="16063" y="19178"/>
                </a:lnTo>
                <a:lnTo>
                  <a:pt x="16059" y="19291"/>
                </a:lnTo>
                <a:lnTo>
                  <a:pt x="16024" y="19430"/>
                </a:lnTo>
                <a:lnTo>
                  <a:pt x="15910" y="19636"/>
                </a:lnTo>
                <a:lnTo>
                  <a:pt x="15791" y="19816"/>
                </a:lnTo>
                <a:lnTo>
                  <a:pt x="15693" y="19965"/>
                </a:lnTo>
                <a:lnTo>
                  <a:pt x="15562" y="20086"/>
                </a:lnTo>
                <a:lnTo>
                  <a:pt x="15529" y="20155"/>
                </a:lnTo>
                <a:lnTo>
                  <a:pt x="15451" y="20223"/>
                </a:lnTo>
                <a:lnTo>
                  <a:pt x="15424" y="20279"/>
                </a:lnTo>
                <a:lnTo>
                  <a:pt x="15416" y="20287"/>
                </a:lnTo>
                <a:cubicBezTo>
                  <a:pt x="14155" y="20930"/>
                  <a:pt x="12767" y="21319"/>
                  <a:pt x="11314" y="21412"/>
                </a:cubicBezTo>
                <a:cubicBezTo>
                  <a:pt x="8492" y="21594"/>
                  <a:pt x="5768" y="20655"/>
                  <a:pt x="3645" y="18768"/>
                </a:cubicBezTo>
                <a:cubicBezTo>
                  <a:pt x="1523" y="16881"/>
                  <a:pt x="255" y="14273"/>
                  <a:pt x="75" y="11423"/>
                </a:cubicBezTo>
                <a:cubicBezTo>
                  <a:pt x="-105" y="8574"/>
                  <a:pt x="825" y="5824"/>
                  <a:pt x="2694" y="3680"/>
                </a:cubicBezTo>
                <a:cubicBezTo>
                  <a:pt x="3036" y="3287"/>
                  <a:pt x="3409" y="2933"/>
                  <a:pt x="3796" y="2600"/>
                </a:cubicBezTo>
                <a:lnTo>
                  <a:pt x="3883" y="2575"/>
                </a:lnTo>
                <a:lnTo>
                  <a:pt x="3971" y="2593"/>
                </a:lnTo>
                <a:lnTo>
                  <a:pt x="4083" y="2558"/>
                </a:lnTo>
                <a:lnTo>
                  <a:pt x="4302" y="2412"/>
                </a:lnTo>
                <a:lnTo>
                  <a:pt x="4369" y="2330"/>
                </a:lnTo>
                <a:lnTo>
                  <a:pt x="4339" y="2300"/>
                </a:lnTo>
                <a:lnTo>
                  <a:pt x="4422" y="2223"/>
                </a:lnTo>
                <a:lnTo>
                  <a:pt x="4529" y="2171"/>
                </a:lnTo>
                <a:lnTo>
                  <a:pt x="4637" y="2059"/>
                </a:lnTo>
                <a:lnTo>
                  <a:pt x="4738" y="2263"/>
                </a:lnTo>
                <a:lnTo>
                  <a:pt x="4864" y="2431"/>
                </a:lnTo>
                <a:lnTo>
                  <a:pt x="4778" y="2637"/>
                </a:lnTo>
                <a:lnTo>
                  <a:pt x="4649" y="2848"/>
                </a:lnTo>
                <a:lnTo>
                  <a:pt x="4685" y="2911"/>
                </a:lnTo>
                <a:lnTo>
                  <a:pt x="4619" y="3022"/>
                </a:lnTo>
                <a:lnTo>
                  <a:pt x="4510" y="3047"/>
                </a:lnTo>
                <a:lnTo>
                  <a:pt x="4485" y="3149"/>
                </a:lnTo>
                <a:lnTo>
                  <a:pt x="4475" y="3292"/>
                </a:lnTo>
                <a:lnTo>
                  <a:pt x="4587" y="3206"/>
                </a:lnTo>
                <a:lnTo>
                  <a:pt x="4805" y="3292"/>
                </a:lnTo>
                <a:lnTo>
                  <a:pt x="4821" y="3442"/>
                </a:lnTo>
                <a:lnTo>
                  <a:pt x="4612" y="3563"/>
                </a:lnTo>
                <a:lnTo>
                  <a:pt x="4765" y="3667"/>
                </a:lnTo>
                <a:lnTo>
                  <a:pt x="4896" y="3657"/>
                </a:lnTo>
                <a:lnTo>
                  <a:pt x="4904" y="3727"/>
                </a:lnTo>
                <a:lnTo>
                  <a:pt x="4677" y="3764"/>
                </a:lnTo>
                <a:lnTo>
                  <a:pt x="4561" y="3693"/>
                </a:lnTo>
                <a:lnTo>
                  <a:pt x="4415" y="3637"/>
                </a:lnTo>
                <a:lnTo>
                  <a:pt x="4244" y="3586"/>
                </a:lnTo>
                <a:lnTo>
                  <a:pt x="4236" y="3486"/>
                </a:lnTo>
                <a:lnTo>
                  <a:pt x="4165" y="3509"/>
                </a:lnTo>
                <a:lnTo>
                  <a:pt x="4090" y="3481"/>
                </a:lnTo>
                <a:lnTo>
                  <a:pt x="3893" y="3524"/>
                </a:lnTo>
                <a:lnTo>
                  <a:pt x="3554" y="3707"/>
                </a:lnTo>
                <a:lnTo>
                  <a:pt x="3337" y="3839"/>
                </a:lnTo>
                <a:lnTo>
                  <a:pt x="3231" y="3918"/>
                </a:lnTo>
                <a:lnTo>
                  <a:pt x="3334" y="3973"/>
                </a:lnTo>
                <a:lnTo>
                  <a:pt x="3475" y="3926"/>
                </a:lnTo>
                <a:lnTo>
                  <a:pt x="3486" y="4032"/>
                </a:lnTo>
                <a:lnTo>
                  <a:pt x="3649" y="3978"/>
                </a:lnTo>
                <a:lnTo>
                  <a:pt x="3705" y="4080"/>
                </a:lnTo>
                <a:lnTo>
                  <a:pt x="3773" y="4017"/>
                </a:lnTo>
                <a:lnTo>
                  <a:pt x="3896" y="3990"/>
                </a:lnTo>
                <a:lnTo>
                  <a:pt x="3894" y="4059"/>
                </a:lnTo>
                <a:lnTo>
                  <a:pt x="4118" y="3965"/>
                </a:lnTo>
                <a:lnTo>
                  <a:pt x="4163" y="3866"/>
                </a:lnTo>
                <a:lnTo>
                  <a:pt x="4226" y="3837"/>
                </a:lnTo>
                <a:lnTo>
                  <a:pt x="4369" y="3858"/>
                </a:lnTo>
                <a:lnTo>
                  <a:pt x="4471" y="3837"/>
                </a:lnTo>
                <a:lnTo>
                  <a:pt x="4443" y="3938"/>
                </a:lnTo>
                <a:lnTo>
                  <a:pt x="4508" y="3975"/>
                </a:lnTo>
                <a:lnTo>
                  <a:pt x="4448" y="4032"/>
                </a:lnTo>
                <a:lnTo>
                  <a:pt x="4576" y="4152"/>
                </a:lnTo>
                <a:lnTo>
                  <a:pt x="4468" y="4301"/>
                </a:lnTo>
                <a:lnTo>
                  <a:pt x="4544" y="4291"/>
                </a:lnTo>
                <a:lnTo>
                  <a:pt x="4652" y="4338"/>
                </a:lnTo>
                <a:lnTo>
                  <a:pt x="4780" y="4380"/>
                </a:lnTo>
                <a:lnTo>
                  <a:pt x="4808" y="4427"/>
                </a:lnTo>
                <a:lnTo>
                  <a:pt x="4969" y="4537"/>
                </a:lnTo>
                <a:lnTo>
                  <a:pt x="4964" y="4671"/>
                </a:lnTo>
                <a:lnTo>
                  <a:pt x="5012" y="4663"/>
                </a:lnTo>
                <a:lnTo>
                  <a:pt x="5077" y="4618"/>
                </a:lnTo>
                <a:lnTo>
                  <a:pt x="5112" y="4566"/>
                </a:lnTo>
                <a:lnTo>
                  <a:pt x="5238" y="4457"/>
                </a:lnTo>
                <a:lnTo>
                  <a:pt x="5312" y="4358"/>
                </a:lnTo>
                <a:lnTo>
                  <a:pt x="5321" y="4439"/>
                </a:lnTo>
                <a:lnTo>
                  <a:pt x="5413" y="4472"/>
                </a:lnTo>
                <a:lnTo>
                  <a:pt x="5415" y="4472"/>
                </a:lnTo>
                <a:lnTo>
                  <a:pt x="5496" y="4465"/>
                </a:lnTo>
                <a:lnTo>
                  <a:pt x="5566" y="4398"/>
                </a:lnTo>
                <a:lnTo>
                  <a:pt x="5627" y="4442"/>
                </a:lnTo>
                <a:lnTo>
                  <a:pt x="5561" y="4464"/>
                </a:lnTo>
                <a:lnTo>
                  <a:pt x="5513" y="4526"/>
                </a:lnTo>
                <a:lnTo>
                  <a:pt x="5558" y="4574"/>
                </a:lnTo>
                <a:lnTo>
                  <a:pt x="5553" y="4645"/>
                </a:lnTo>
                <a:lnTo>
                  <a:pt x="5488" y="4700"/>
                </a:lnTo>
                <a:lnTo>
                  <a:pt x="5473" y="4802"/>
                </a:lnTo>
                <a:lnTo>
                  <a:pt x="5437" y="4881"/>
                </a:lnTo>
                <a:lnTo>
                  <a:pt x="5458" y="4934"/>
                </a:lnTo>
                <a:lnTo>
                  <a:pt x="5501" y="4934"/>
                </a:lnTo>
                <a:lnTo>
                  <a:pt x="5657" y="4834"/>
                </a:lnTo>
                <a:lnTo>
                  <a:pt x="5720" y="4908"/>
                </a:lnTo>
                <a:lnTo>
                  <a:pt x="5818" y="4911"/>
                </a:lnTo>
                <a:lnTo>
                  <a:pt x="5913" y="4715"/>
                </a:lnTo>
                <a:lnTo>
                  <a:pt x="5870" y="4564"/>
                </a:lnTo>
                <a:lnTo>
                  <a:pt x="5757" y="4648"/>
                </a:lnTo>
                <a:lnTo>
                  <a:pt x="5782" y="4589"/>
                </a:lnTo>
                <a:lnTo>
                  <a:pt x="5884" y="4532"/>
                </a:lnTo>
                <a:lnTo>
                  <a:pt x="5997" y="4311"/>
                </a:lnTo>
                <a:lnTo>
                  <a:pt x="6085" y="4129"/>
                </a:lnTo>
                <a:lnTo>
                  <a:pt x="6140" y="4028"/>
                </a:lnTo>
                <a:lnTo>
                  <a:pt x="6191" y="3858"/>
                </a:lnTo>
                <a:lnTo>
                  <a:pt x="6163" y="3765"/>
                </a:lnTo>
                <a:lnTo>
                  <a:pt x="6196" y="3600"/>
                </a:lnTo>
                <a:lnTo>
                  <a:pt x="6115" y="3605"/>
                </a:lnTo>
                <a:lnTo>
                  <a:pt x="6007" y="3682"/>
                </a:lnTo>
                <a:lnTo>
                  <a:pt x="5946" y="3642"/>
                </a:lnTo>
                <a:lnTo>
                  <a:pt x="6100" y="3506"/>
                </a:lnTo>
                <a:lnTo>
                  <a:pt x="6082" y="3421"/>
                </a:lnTo>
                <a:lnTo>
                  <a:pt x="6122" y="3322"/>
                </a:lnTo>
                <a:lnTo>
                  <a:pt x="6125" y="3238"/>
                </a:lnTo>
                <a:lnTo>
                  <a:pt x="6098" y="3183"/>
                </a:lnTo>
                <a:lnTo>
                  <a:pt x="6158" y="3112"/>
                </a:lnTo>
                <a:lnTo>
                  <a:pt x="6286" y="3092"/>
                </a:lnTo>
                <a:lnTo>
                  <a:pt x="6365" y="3042"/>
                </a:lnTo>
                <a:lnTo>
                  <a:pt x="6415" y="2948"/>
                </a:lnTo>
                <a:lnTo>
                  <a:pt x="6437" y="2774"/>
                </a:lnTo>
                <a:lnTo>
                  <a:pt x="6611" y="2652"/>
                </a:lnTo>
                <a:lnTo>
                  <a:pt x="6727" y="2612"/>
                </a:lnTo>
                <a:lnTo>
                  <a:pt x="7032" y="2265"/>
                </a:lnTo>
                <a:lnTo>
                  <a:pt x="6999" y="2210"/>
                </a:lnTo>
                <a:lnTo>
                  <a:pt x="6831" y="2225"/>
                </a:lnTo>
                <a:lnTo>
                  <a:pt x="6901" y="2163"/>
                </a:lnTo>
                <a:lnTo>
                  <a:pt x="6880" y="2129"/>
                </a:lnTo>
                <a:lnTo>
                  <a:pt x="6987" y="2061"/>
                </a:lnTo>
                <a:lnTo>
                  <a:pt x="7002" y="1990"/>
                </a:lnTo>
                <a:lnTo>
                  <a:pt x="7123" y="1944"/>
                </a:lnTo>
                <a:lnTo>
                  <a:pt x="7006" y="1880"/>
                </a:lnTo>
                <a:lnTo>
                  <a:pt x="7122" y="1833"/>
                </a:lnTo>
                <a:lnTo>
                  <a:pt x="7279" y="1815"/>
                </a:lnTo>
                <a:lnTo>
                  <a:pt x="7316" y="1850"/>
                </a:lnTo>
                <a:lnTo>
                  <a:pt x="7422" y="1858"/>
                </a:lnTo>
                <a:lnTo>
                  <a:pt x="7551" y="1828"/>
                </a:lnTo>
                <a:lnTo>
                  <a:pt x="7608" y="1779"/>
                </a:lnTo>
                <a:lnTo>
                  <a:pt x="7709" y="1726"/>
                </a:lnTo>
                <a:lnTo>
                  <a:pt x="7613" y="1687"/>
                </a:lnTo>
                <a:lnTo>
                  <a:pt x="7800" y="1575"/>
                </a:lnTo>
                <a:lnTo>
                  <a:pt x="7865" y="1594"/>
                </a:lnTo>
                <a:lnTo>
                  <a:pt x="8017" y="1520"/>
                </a:lnTo>
                <a:lnTo>
                  <a:pt x="8069" y="1471"/>
                </a:lnTo>
                <a:lnTo>
                  <a:pt x="8060" y="1443"/>
                </a:lnTo>
                <a:lnTo>
                  <a:pt x="8150" y="1473"/>
                </a:lnTo>
                <a:lnTo>
                  <a:pt x="8170" y="1439"/>
                </a:lnTo>
                <a:lnTo>
                  <a:pt x="8259" y="1423"/>
                </a:lnTo>
                <a:lnTo>
                  <a:pt x="8327" y="1406"/>
                </a:lnTo>
                <a:lnTo>
                  <a:pt x="8324" y="1443"/>
                </a:lnTo>
                <a:lnTo>
                  <a:pt x="8269" y="1538"/>
                </a:lnTo>
                <a:lnTo>
                  <a:pt x="8258" y="1584"/>
                </a:lnTo>
                <a:lnTo>
                  <a:pt x="8304" y="1624"/>
                </a:lnTo>
                <a:lnTo>
                  <a:pt x="8374" y="1634"/>
                </a:lnTo>
                <a:lnTo>
                  <a:pt x="8508" y="1625"/>
                </a:lnTo>
                <a:lnTo>
                  <a:pt x="8618" y="1575"/>
                </a:lnTo>
                <a:lnTo>
                  <a:pt x="8631" y="1540"/>
                </a:lnTo>
                <a:lnTo>
                  <a:pt x="8686" y="1575"/>
                </a:lnTo>
                <a:lnTo>
                  <a:pt x="8785" y="1552"/>
                </a:lnTo>
                <a:lnTo>
                  <a:pt x="8755" y="1594"/>
                </a:lnTo>
                <a:lnTo>
                  <a:pt x="8845" y="1597"/>
                </a:lnTo>
                <a:lnTo>
                  <a:pt x="8901" y="1527"/>
                </a:lnTo>
                <a:lnTo>
                  <a:pt x="8906" y="1476"/>
                </a:lnTo>
                <a:lnTo>
                  <a:pt x="8886" y="1434"/>
                </a:lnTo>
                <a:lnTo>
                  <a:pt x="8964" y="1411"/>
                </a:lnTo>
                <a:lnTo>
                  <a:pt x="9027" y="1334"/>
                </a:lnTo>
                <a:lnTo>
                  <a:pt x="9075" y="1344"/>
                </a:lnTo>
                <a:lnTo>
                  <a:pt x="9186" y="1307"/>
                </a:lnTo>
                <a:lnTo>
                  <a:pt x="9188" y="1279"/>
                </a:lnTo>
                <a:lnTo>
                  <a:pt x="9303" y="1240"/>
                </a:lnTo>
                <a:lnTo>
                  <a:pt x="9377" y="1177"/>
                </a:lnTo>
                <a:lnTo>
                  <a:pt x="9432" y="1165"/>
                </a:lnTo>
                <a:lnTo>
                  <a:pt x="9470" y="1095"/>
                </a:lnTo>
                <a:lnTo>
                  <a:pt x="9415" y="1053"/>
                </a:lnTo>
                <a:lnTo>
                  <a:pt x="9526" y="1026"/>
                </a:lnTo>
                <a:lnTo>
                  <a:pt x="9654" y="1016"/>
                </a:lnTo>
                <a:lnTo>
                  <a:pt x="9745" y="989"/>
                </a:lnTo>
                <a:lnTo>
                  <a:pt x="9732" y="894"/>
                </a:lnTo>
                <a:lnTo>
                  <a:pt x="9672" y="825"/>
                </a:lnTo>
                <a:lnTo>
                  <a:pt x="9785" y="867"/>
                </a:lnTo>
                <a:lnTo>
                  <a:pt x="9906" y="857"/>
                </a:lnTo>
                <a:lnTo>
                  <a:pt x="10006" y="818"/>
                </a:lnTo>
                <a:lnTo>
                  <a:pt x="9983" y="756"/>
                </a:lnTo>
                <a:lnTo>
                  <a:pt x="10047" y="771"/>
                </a:lnTo>
                <a:lnTo>
                  <a:pt x="10016" y="857"/>
                </a:lnTo>
                <a:lnTo>
                  <a:pt x="10041" y="905"/>
                </a:lnTo>
                <a:lnTo>
                  <a:pt x="10069" y="904"/>
                </a:lnTo>
                <a:lnTo>
                  <a:pt x="10064" y="840"/>
                </a:lnTo>
                <a:lnTo>
                  <a:pt x="10180" y="783"/>
                </a:lnTo>
                <a:lnTo>
                  <a:pt x="10110" y="713"/>
                </a:lnTo>
                <a:lnTo>
                  <a:pt x="10177" y="631"/>
                </a:lnTo>
                <a:lnTo>
                  <a:pt x="10168" y="585"/>
                </a:lnTo>
                <a:lnTo>
                  <a:pt x="10094" y="579"/>
                </a:lnTo>
                <a:lnTo>
                  <a:pt x="10135" y="527"/>
                </a:lnTo>
                <a:lnTo>
                  <a:pt x="10099" y="483"/>
                </a:lnTo>
                <a:lnTo>
                  <a:pt x="10168" y="448"/>
                </a:lnTo>
                <a:lnTo>
                  <a:pt x="10195" y="413"/>
                </a:lnTo>
                <a:lnTo>
                  <a:pt x="10281" y="396"/>
                </a:lnTo>
                <a:lnTo>
                  <a:pt x="10319" y="371"/>
                </a:lnTo>
                <a:close/>
                <a:moveTo>
                  <a:pt x="11150" y="837"/>
                </a:moveTo>
                <a:lnTo>
                  <a:pt x="11205" y="929"/>
                </a:lnTo>
                <a:lnTo>
                  <a:pt x="11157" y="997"/>
                </a:lnTo>
                <a:lnTo>
                  <a:pt x="11009" y="1058"/>
                </a:lnTo>
                <a:lnTo>
                  <a:pt x="10871" y="1126"/>
                </a:lnTo>
                <a:lnTo>
                  <a:pt x="10667" y="1185"/>
                </a:lnTo>
                <a:lnTo>
                  <a:pt x="10503" y="1210"/>
                </a:lnTo>
                <a:lnTo>
                  <a:pt x="10324" y="1242"/>
                </a:lnTo>
                <a:lnTo>
                  <a:pt x="10284" y="1270"/>
                </a:lnTo>
                <a:lnTo>
                  <a:pt x="10303" y="1312"/>
                </a:lnTo>
                <a:lnTo>
                  <a:pt x="10391" y="1307"/>
                </a:lnTo>
                <a:lnTo>
                  <a:pt x="10480" y="1280"/>
                </a:lnTo>
                <a:lnTo>
                  <a:pt x="10634" y="1284"/>
                </a:lnTo>
                <a:lnTo>
                  <a:pt x="10818" y="1252"/>
                </a:lnTo>
                <a:lnTo>
                  <a:pt x="10954" y="1227"/>
                </a:lnTo>
                <a:lnTo>
                  <a:pt x="10974" y="1183"/>
                </a:lnTo>
                <a:lnTo>
                  <a:pt x="11153" y="1138"/>
                </a:lnTo>
                <a:lnTo>
                  <a:pt x="11117" y="1116"/>
                </a:lnTo>
                <a:lnTo>
                  <a:pt x="11283" y="1074"/>
                </a:lnTo>
                <a:lnTo>
                  <a:pt x="11324" y="1029"/>
                </a:lnTo>
                <a:lnTo>
                  <a:pt x="11397" y="1029"/>
                </a:lnTo>
                <a:lnTo>
                  <a:pt x="11434" y="986"/>
                </a:lnTo>
                <a:lnTo>
                  <a:pt x="11354" y="935"/>
                </a:lnTo>
                <a:lnTo>
                  <a:pt x="11372" y="897"/>
                </a:lnTo>
                <a:lnTo>
                  <a:pt x="11190" y="838"/>
                </a:lnTo>
                <a:lnTo>
                  <a:pt x="11150" y="837"/>
                </a:lnTo>
                <a:close/>
                <a:moveTo>
                  <a:pt x="9042" y="1552"/>
                </a:moveTo>
                <a:lnTo>
                  <a:pt x="8870" y="1661"/>
                </a:lnTo>
                <a:lnTo>
                  <a:pt x="8895" y="1701"/>
                </a:lnTo>
                <a:lnTo>
                  <a:pt x="9026" y="1719"/>
                </a:lnTo>
                <a:lnTo>
                  <a:pt x="9054" y="1716"/>
                </a:lnTo>
                <a:lnTo>
                  <a:pt x="9072" y="1696"/>
                </a:lnTo>
                <a:lnTo>
                  <a:pt x="9042" y="1552"/>
                </a:lnTo>
                <a:close/>
                <a:moveTo>
                  <a:pt x="9158" y="1612"/>
                </a:moveTo>
                <a:lnTo>
                  <a:pt x="9090" y="1647"/>
                </a:lnTo>
                <a:lnTo>
                  <a:pt x="9147" y="1738"/>
                </a:lnTo>
                <a:lnTo>
                  <a:pt x="9281" y="1813"/>
                </a:lnTo>
                <a:lnTo>
                  <a:pt x="9367" y="1850"/>
                </a:lnTo>
                <a:lnTo>
                  <a:pt x="9415" y="1810"/>
                </a:lnTo>
                <a:lnTo>
                  <a:pt x="9460" y="1719"/>
                </a:lnTo>
                <a:lnTo>
                  <a:pt x="9409" y="1707"/>
                </a:lnTo>
                <a:lnTo>
                  <a:pt x="9349" y="1639"/>
                </a:lnTo>
                <a:lnTo>
                  <a:pt x="9273" y="1614"/>
                </a:lnTo>
                <a:lnTo>
                  <a:pt x="9158" y="1612"/>
                </a:lnTo>
                <a:close/>
                <a:moveTo>
                  <a:pt x="9785" y="1640"/>
                </a:moveTo>
                <a:lnTo>
                  <a:pt x="9659" y="1711"/>
                </a:lnTo>
                <a:lnTo>
                  <a:pt x="9576" y="1798"/>
                </a:lnTo>
                <a:lnTo>
                  <a:pt x="9492" y="1925"/>
                </a:lnTo>
                <a:lnTo>
                  <a:pt x="9528" y="2044"/>
                </a:lnTo>
                <a:lnTo>
                  <a:pt x="9609" y="2072"/>
                </a:lnTo>
                <a:lnTo>
                  <a:pt x="9775" y="2088"/>
                </a:lnTo>
                <a:lnTo>
                  <a:pt x="9860" y="1987"/>
                </a:lnTo>
                <a:lnTo>
                  <a:pt x="9883" y="1818"/>
                </a:lnTo>
                <a:lnTo>
                  <a:pt x="9785" y="1640"/>
                </a:lnTo>
                <a:close/>
                <a:moveTo>
                  <a:pt x="10845" y="1779"/>
                </a:moveTo>
                <a:lnTo>
                  <a:pt x="10795" y="1784"/>
                </a:lnTo>
                <a:lnTo>
                  <a:pt x="10777" y="1798"/>
                </a:lnTo>
                <a:lnTo>
                  <a:pt x="10744" y="1798"/>
                </a:lnTo>
                <a:lnTo>
                  <a:pt x="10696" y="1798"/>
                </a:lnTo>
                <a:lnTo>
                  <a:pt x="10671" y="1810"/>
                </a:lnTo>
                <a:lnTo>
                  <a:pt x="10692" y="1845"/>
                </a:lnTo>
                <a:lnTo>
                  <a:pt x="10734" y="1838"/>
                </a:lnTo>
                <a:lnTo>
                  <a:pt x="10770" y="1820"/>
                </a:lnTo>
                <a:lnTo>
                  <a:pt x="10752" y="1848"/>
                </a:lnTo>
                <a:lnTo>
                  <a:pt x="10794" y="1863"/>
                </a:lnTo>
                <a:lnTo>
                  <a:pt x="10863" y="1867"/>
                </a:lnTo>
                <a:lnTo>
                  <a:pt x="10807" y="1838"/>
                </a:lnTo>
                <a:lnTo>
                  <a:pt x="10852" y="1815"/>
                </a:lnTo>
                <a:lnTo>
                  <a:pt x="10845" y="1779"/>
                </a:lnTo>
                <a:close/>
                <a:moveTo>
                  <a:pt x="11737" y="1989"/>
                </a:moveTo>
                <a:lnTo>
                  <a:pt x="11737" y="2032"/>
                </a:lnTo>
                <a:lnTo>
                  <a:pt x="11687" y="2062"/>
                </a:lnTo>
                <a:lnTo>
                  <a:pt x="11764" y="2098"/>
                </a:lnTo>
                <a:lnTo>
                  <a:pt x="11802" y="2067"/>
                </a:lnTo>
                <a:lnTo>
                  <a:pt x="11858" y="2071"/>
                </a:lnTo>
                <a:lnTo>
                  <a:pt x="11853" y="2017"/>
                </a:lnTo>
                <a:lnTo>
                  <a:pt x="11737" y="1989"/>
                </a:lnTo>
                <a:close/>
                <a:moveTo>
                  <a:pt x="11460" y="2064"/>
                </a:moveTo>
                <a:lnTo>
                  <a:pt x="11349" y="2072"/>
                </a:lnTo>
                <a:lnTo>
                  <a:pt x="11338" y="2129"/>
                </a:lnTo>
                <a:lnTo>
                  <a:pt x="11346" y="2190"/>
                </a:lnTo>
                <a:lnTo>
                  <a:pt x="11412" y="2190"/>
                </a:lnTo>
                <a:lnTo>
                  <a:pt x="11399" y="2230"/>
                </a:lnTo>
                <a:lnTo>
                  <a:pt x="11495" y="2273"/>
                </a:lnTo>
                <a:lnTo>
                  <a:pt x="11551" y="2230"/>
                </a:lnTo>
                <a:lnTo>
                  <a:pt x="11530" y="2200"/>
                </a:lnTo>
                <a:lnTo>
                  <a:pt x="11570" y="2181"/>
                </a:lnTo>
                <a:lnTo>
                  <a:pt x="11538" y="2113"/>
                </a:lnTo>
                <a:lnTo>
                  <a:pt x="11460" y="2064"/>
                </a:lnTo>
                <a:close/>
                <a:moveTo>
                  <a:pt x="11638" y="2118"/>
                </a:moveTo>
                <a:lnTo>
                  <a:pt x="11581" y="2225"/>
                </a:lnTo>
                <a:lnTo>
                  <a:pt x="11545" y="2268"/>
                </a:lnTo>
                <a:lnTo>
                  <a:pt x="11575" y="2297"/>
                </a:lnTo>
                <a:lnTo>
                  <a:pt x="11638" y="2289"/>
                </a:lnTo>
                <a:lnTo>
                  <a:pt x="11663" y="2319"/>
                </a:lnTo>
                <a:lnTo>
                  <a:pt x="11611" y="2345"/>
                </a:lnTo>
                <a:lnTo>
                  <a:pt x="11711" y="2391"/>
                </a:lnTo>
                <a:lnTo>
                  <a:pt x="11837" y="2345"/>
                </a:lnTo>
                <a:lnTo>
                  <a:pt x="11950" y="2270"/>
                </a:lnTo>
                <a:lnTo>
                  <a:pt x="11973" y="2222"/>
                </a:lnTo>
                <a:lnTo>
                  <a:pt x="12049" y="2232"/>
                </a:lnTo>
                <a:lnTo>
                  <a:pt x="12109" y="2153"/>
                </a:lnTo>
                <a:lnTo>
                  <a:pt x="12077" y="2123"/>
                </a:lnTo>
                <a:lnTo>
                  <a:pt x="11931" y="2144"/>
                </a:lnTo>
                <a:lnTo>
                  <a:pt x="11882" y="2131"/>
                </a:lnTo>
                <a:lnTo>
                  <a:pt x="11752" y="2153"/>
                </a:lnTo>
                <a:lnTo>
                  <a:pt x="11638" y="2118"/>
                </a:lnTo>
                <a:close/>
                <a:moveTo>
                  <a:pt x="7503" y="2196"/>
                </a:moveTo>
                <a:lnTo>
                  <a:pt x="7352" y="2243"/>
                </a:lnTo>
                <a:lnTo>
                  <a:pt x="7352" y="2302"/>
                </a:lnTo>
                <a:lnTo>
                  <a:pt x="7269" y="2424"/>
                </a:lnTo>
                <a:lnTo>
                  <a:pt x="7379" y="2458"/>
                </a:lnTo>
                <a:lnTo>
                  <a:pt x="7536" y="2352"/>
                </a:lnTo>
                <a:lnTo>
                  <a:pt x="7599" y="2275"/>
                </a:lnTo>
                <a:lnTo>
                  <a:pt x="7599" y="2232"/>
                </a:lnTo>
                <a:lnTo>
                  <a:pt x="7503" y="2196"/>
                </a:lnTo>
                <a:close/>
                <a:moveTo>
                  <a:pt x="7132" y="2250"/>
                </a:moveTo>
                <a:lnTo>
                  <a:pt x="7118" y="2255"/>
                </a:lnTo>
                <a:lnTo>
                  <a:pt x="7050" y="2329"/>
                </a:lnTo>
                <a:lnTo>
                  <a:pt x="7017" y="2384"/>
                </a:lnTo>
                <a:lnTo>
                  <a:pt x="7062" y="2382"/>
                </a:lnTo>
                <a:lnTo>
                  <a:pt x="7156" y="2335"/>
                </a:lnTo>
                <a:lnTo>
                  <a:pt x="7171" y="2290"/>
                </a:lnTo>
                <a:lnTo>
                  <a:pt x="7132" y="2250"/>
                </a:lnTo>
                <a:close/>
                <a:moveTo>
                  <a:pt x="16955" y="2374"/>
                </a:moveTo>
                <a:lnTo>
                  <a:pt x="16932" y="2392"/>
                </a:lnTo>
                <a:lnTo>
                  <a:pt x="16890" y="2377"/>
                </a:lnTo>
                <a:lnTo>
                  <a:pt x="16932" y="2391"/>
                </a:lnTo>
                <a:lnTo>
                  <a:pt x="16955" y="2374"/>
                </a:lnTo>
                <a:close/>
                <a:moveTo>
                  <a:pt x="17230" y="2397"/>
                </a:moveTo>
                <a:lnTo>
                  <a:pt x="17237" y="2414"/>
                </a:lnTo>
                <a:lnTo>
                  <a:pt x="17257" y="2473"/>
                </a:lnTo>
                <a:lnTo>
                  <a:pt x="17255" y="2473"/>
                </a:lnTo>
                <a:lnTo>
                  <a:pt x="17235" y="2416"/>
                </a:lnTo>
                <a:lnTo>
                  <a:pt x="17230" y="2397"/>
                </a:lnTo>
                <a:close/>
                <a:moveTo>
                  <a:pt x="16885" y="2433"/>
                </a:moveTo>
                <a:lnTo>
                  <a:pt x="16908" y="2456"/>
                </a:lnTo>
                <a:lnTo>
                  <a:pt x="16887" y="2438"/>
                </a:lnTo>
                <a:lnTo>
                  <a:pt x="16885" y="2433"/>
                </a:lnTo>
                <a:close/>
                <a:moveTo>
                  <a:pt x="16913" y="2459"/>
                </a:moveTo>
                <a:lnTo>
                  <a:pt x="16958" y="2478"/>
                </a:lnTo>
                <a:lnTo>
                  <a:pt x="16981" y="2469"/>
                </a:lnTo>
                <a:lnTo>
                  <a:pt x="16983" y="2471"/>
                </a:lnTo>
                <a:lnTo>
                  <a:pt x="16958" y="2479"/>
                </a:lnTo>
                <a:lnTo>
                  <a:pt x="16913" y="2461"/>
                </a:lnTo>
                <a:lnTo>
                  <a:pt x="16913" y="2459"/>
                </a:lnTo>
                <a:close/>
                <a:moveTo>
                  <a:pt x="7294" y="2488"/>
                </a:moveTo>
                <a:lnTo>
                  <a:pt x="7195" y="2548"/>
                </a:lnTo>
                <a:lnTo>
                  <a:pt x="7153" y="2603"/>
                </a:lnTo>
                <a:lnTo>
                  <a:pt x="7206" y="2642"/>
                </a:lnTo>
                <a:lnTo>
                  <a:pt x="7289" y="2558"/>
                </a:lnTo>
                <a:lnTo>
                  <a:pt x="7346" y="2498"/>
                </a:lnTo>
                <a:lnTo>
                  <a:pt x="7294" y="2488"/>
                </a:lnTo>
                <a:close/>
                <a:moveTo>
                  <a:pt x="17160" y="2570"/>
                </a:moveTo>
                <a:lnTo>
                  <a:pt x="17162" y="2570"/>
                </a:lnTo>
                <a:lnTo>
                  <a:pt x="17155" y="2618"/>
                </a:lnTo>
                <a:lnTo>
                  <a:pt x="17160" y="2570"/>
                </a:lnTo>
                <a:close/>
                <a:moveTo>
                  <a:pt x="11556" y="2901"/>
                </a:moveTo>
                <a:lnTo>
                  <a:pt x="11475" y="2906"/>
                </a:lnTo>
                <a:lnTo>
                  <a:pt x="11435" y="2962"/>
                </a:lnTo>
                <a:lnTo>
                  <a:pt x="11497" y="3067"/>
                </a:lnTo>
                <a:lnTo>
                  <a:pt x="11555" y="3134"/>
                </a:lnTo>
                <a:lnTo>
                  <a:pt x="11450" y="3089"/>
                </a:lnTo>
                <a:lnTo>
                  <a:pt x="11379" y="3092"/>
                </a:lnTo>
                <a:lnTo>
                  <a:pt x="11427" y="3141"/>
                </a:lnTo>
                <a:lnTo>
                  <a:pt x="11343" y="3183"/>
                </a:lnTo>
                <a:lnTo>
                  <a:pt x="11336" y="3253"/>
                </a:lnTo>
                <a:lnTo>
                  <a:pt x="11299" y="3251"/>
                </a:lnTo>
                <a:lnTo>
                  <a:pt x="11321" y="3149"/>
                </a:lnTo>
                <a:lnTo>
                  <a:pt x="11334" y="3079"/>
                </a:lnTo>
                <a:lnTo>
                  <a:pt x="11268" y="3034"/>
                </a:lnTo>
                <a:lnTo>
                  <a:pt x="11092" y="3106"/>
                </a:lnTo>
                <a:lnTo>
                  <a:pt x="11016" y="3216"/>
                </a:lnTo>
                <a:lnTo>
                  <a:pt x="11001" y="3273"/>
                </a:lnTo>
                <a:lnTo>
                  <a:pt x="11051" y="3318"/>
                </a:lnTo>
                <a:lnTo>
                  <a:pt x="11004" y="3365"/>
                </a:lnTo>
                <a:lnTo>
                  <a:pt x="11059" y="3464"/>
                </a:lnTo>
                <a:lnTo>
                  <a:pt x="11124" y="3504"/>
                </a:lnTo>
                <a:lnTo>
                  <a:pt x="11245" y="3513"/>
                </a:lnTo>
                <a:lnTo>
                  <a:pt x="11163" y="3519"/>
                </a:lnTo>
                <a:lnTo>
                  <a:pt x="11129" y="3534"/>
                </a:lnTo>
                <a:lnTo>
                  <a:pt x="11036" y="3536"/>
                </a:lnTo>
                <a:lnTo>
                  <a:pt x="11072" y="3630"/>
                </a:lnTo>
                <a:lnTo>
                  <a:pt x="11009" y="3615"/>
                </a:lnTo>
                <a:lnTo>
                  <a:pt x="10956" y="3658"/>
                </a:lnTo>
                <a:lnTo>
                  <a:pt x="10918" y="3719"/>
                </a:lnTo>
                <a:lnTo>
                  <a:pt x="10903" y="3781"/>
                </a:lnTo>
                <a:lnTo>
                  <a:pt x="10968" y="3829"/>
                </a:lnTo>
                <a:lnTo>
                  <a:pt x="10948" y="3863"/>
                </a:lnTo>
                <a:lnTo>
                  <a:pt x="10944" y="3998"/>
                </a:lnTo>
                <a:lnTo>
                  <a:pt x="10966" y="4062"/>
                </a:lnTo>
                <a:lnTo>
                  <a:pt x="11079" y="4069"/>
                </a:lnTo>
                <a:lnTo>
                  <a:pt x="11110" y="4120"/>
                </a:lnTo>
                <a:lnTo>
                  <a:pt x="11054" y="4243"/>
                </a:lnTo>
                <a:lnTo>
                  <a:pt x="10981" y="4365"/>
                </a:lnTo>
                <a:lnTo>
                  <a:pt x="11012" y="4422"/>
                </a:lnTo>
                <a:lnTo>
                  <a:pt x="11130" y="4445"/>
                </a:lnTo>
                <a:lnTo>
                  <a:pt x="11304" y="4405"/>
                </a:lnTo>
                <a:lnTo>
                  <a:pt x="11241" y="4449"/>
                </a:lnTo>
                <a:lnTo>
                  <a:pt x="11180" y="4539"/>
                </a:lnTo>
                <a:lnTo>
                  <a:pt x="11308" y="4596"/>
                </a:lnTo>
                <a:lnTo>
                  <a:pt x="11386" y="4620"/>
                </a:lnTo>
                <a:lnTo>
                  <a:pt x="11469" y="4559"/>
                </a:lnTo>
                <a:lnTo>
                  <a:pt x="11560" y="4497"/>
                </a:lnTo>
                <a:lnTo>
                  <a:pt x="11643" y="4460"/>
                </a:lnTo>
                <a:lnTo>
                  <a:pt x="11810" y="4470"/>
                </a:lnTo>
                <a:lnTo>
                  <a:pt x="11865" y="4522"/>
                </a:lnTo>
                <a:lnTo>
                  <a:pt x="11961" y="4537"/>
                </a:lnTo>
                <a:lnTo>
                  <a:pt x="12147" y="4636"/>
                </a:lnTo>
                <a:lnTo>
                  <a:pt x="12271" y="4698"/>
                </a:lnTo>
                <a:lnTo>
                  <a:pt x="12346" y="4727"/>
                </a:lnTo>
                <a:lnTo>
                  <a:pt x="12429" y="4879"/>
                </a:lnTo>
                <a:lnTo>
                  <a:pt x="12497" y="4884"/>
                </a:lnTo>
                <a:lnTo>
                  <a:pt x="12517" y="4832"/>
                </a:lnTo>
                <a:lnTo>
                  <a:pt x="12601" y="4844"/>
                </a:lnTo>
                <a:lnTo>
                  <a:pt x="12761" y="4861"/>
                </a:lnTo>
                <a:lnTo>
                  <a:pt x="12639" y="4901"/>
                </a:lnTo>
                <a:lnTo>
                  <a:pt x="12603" y="4936"/>
                </a:lnTo>
                <a:lnTo>
                  <a:pt x="12659" y="5016"/>
                </a:lnTo>
                <a:lnTo>
                  <a:pt x="12754" y="5102"/>
                </a:lnTo>
                <a:lnTo>
                  <a:pt x="12853" y="5098"/>
                </a:lnTo>
                <a:lnTo>
                  <a:pt x="12873" y="5045"/>
                </a:lnTo>
                <a:lnTo>
                  <a:pt x="12875" y="5006"/>
                </a:lnTo>
                <a:lnTo>
                  <a:pt x="12873" y="4919"/>
                </a:lnTo>
                <a:lnTo>
                  <a:pt x="12976" y="5023"/>
                </a:lnTo>
                <a:lnTo>
                  <a:pt x="13018" y="5090"/>
                </a:lnTo>
                <a:lnTo>
                  <a:pt x="13003" y="5197"/>
                </a:lnTo>
                <a:lnTo>
                  <a:pt x="13117" y="5390"/>
                </a:lnTo>
                <a:lnTo>
                  <a:pt x="13197" y="5408"/>
                </a:lnTo>
                <a:lnTo>
                  <a:pt x="13280" y="5520"/>
                </a:lnTo>
                <a:lnTo>
                  <a:pt x="13475" y="5582"/>
                </a:lnTo>
                <a:lnTo>
                  <a:pt x="13605" y="5695"/>
                </a:lnTo>
                <a:lnTo>
                  <a:pt x="13721" y="5757"/>
                </a:lnTo>
                <a:lnTo>
                  <a:pt x="13986" y="5835"/>
                </a:lnTo>
                <a:lnTo>
                  <a:pt x="14157" y="5929"/>
                </a:lnTo>
                <a:lnTo>
                  <a:pt x="14286" y="5947"/>
                </a:lnTo>
                <a:lnTo>
                  <a:pt x="14392" y="5835"/>
                </a:lnTo>
                <a:lnTo>
                  <a:pt x="14585" y="5854"/>
                </a:lnTo>
                <a:lnTo>
                  <a:pt x="14646" y="5762"/>
                </a:lnTo>
                <a:lnTo>
                  <a:pt x="14527" y="5611"/>
                </a:lnTo>
                <a:lnTo>
                  <a:pt x="14424" y="5485"/>
                </a:lnTo>
                <a:lnTo>
                  <a:pt x="14290" y="5415"/>
                </a:lnTo>
                <a:lnTo>
                  <a:pt x="14237" y="5231"/>
                </a:lnTo>
                <a:lnTo>
                  <a:pt x="14155" y="5129"/>
                </a:lnTo>
                <a:lnTo>
                  <a:pt x="14047" y="5050"/>
                </a:lnTo>
                <a:lnTo>
                  <a:pt x="13981" y="4938"/>
                </a:lnTo>
                <a:lnTo>
                  <a:pt x="13996" y="4839"/>
                </a:lnTo>
                <a:lnTo>
                  <a:pt x="13999" y="4743"/>
                </a:lnTo>
                <a:lnTo>
                  <a:pt x="14016" y="4703"/>
                </a:lnTo>
                <a:lnTo>
                  <a:pt x="13963" y="4524"/>
                </a:lnTo>
                <a:lnTo>
                  <a:pt x="13824" y="4357"/>
                </a:lnTo>
                <a:lnTo>
                  <a:pt x="13782" y="4271"/>
                </a:lnTo>
                <a:lnTo>
                  <a:pt x="13807" y="4218"/>
                </a:lnTo>
                <a:lnTo>
                  <a:pt x="13807" y="4045"/>
                </a:lnTo>
                <a:lnTo>
                  <a:pt x="13712" y="3856"/>
                </a:lnTo>
                <a:lnTo>
                  <a:pt x="13591" y="3672"/>
                </a:lnTo>
                <a:lnTo>
                  <a:pt x="13565" y="3732"/>
                </a:lnTo>
                <a:lnTo>
                  <a:pt x="13520" y="3849"/>
                </a:lnTo>
                <a:lnTo>
                  <a:pt x="13444" y="3760"/>
                </a:lnTo>
                <a:lnTo>
                  <a:pt x="13318" y="3730"/>
                </a:lnTo>
                <a:lnTo>
                  <a:pt x="13437" y="3714"/>
                </a:lnTo>
                <a:lnTo>
                  <a:pt x="13515" y="3704"/>
                </a:lnTo>
                <a:lnTo>
                  <a:pt x="13500" y="3611"/>
                </a:lnTo>
                <a:lnTo>
                  <a:pt x="13351" y="3581"/>
                </a:lnTo>
                <a:lnTo>
                  <a:pt x="13227" y="3600"/>
                </a:lnTo>
                <a:lnTo>
                  <a:pt x="13165" y="3640"/>
                </a:lnTo>
                <a:lnTo>
                  <a:pt x="13124" y="3601"/>
                </a:lnTo>
                <a:lnTo>
                  <a:pt x="13220" y="3546"/>
                </a:lnTo>
                <a:lnTo>
                  <a:pt x="13139" y="3521"/>
                </a:lnTo>
                <a:lnTo>
                  <a:pt x="13003" y="3531"/>
                </a:lnTo>
                <a:lnTo>
                  <a:pt x="13016" y="3477"/>
                </a:lnTo>
                <a:lnTo>
                  <a:pt x="12999" y="3414"/>
                </a:lnTo>
                <a:lnTo>
                  <a:pt x="12936" y="3384"/>
                </a:lnTo>
                <a:lnTo>
                  <a:pt x="12852" y="3405"/>
                </a:lnTo>
                <a:lnTo>
                  <a:pt x="12855" y="3320"/>
                </a:lnTo>
                <a:lnTo>
                  <a:pt x="12688" y="3327"/>
                </a:lnTo>
                <a:lnTo>
                  <a:pt x="12678" y="3285"/>
                </a:lnTo>
                <a:lnTo>
                  <a:pt x="12518" y="3255"/>
                </a:lnTo>
                <a:lnTo>
                  <a:pt x="12407" y="3290"/>
                </a:lnTo>
                <a:lnTo>
                  <a:pt x="12359" y="3225"/>
                </a:lnTo>
                <a:lnTo>
                  <a:pt x="12359" y="3176"/>
                </a:lnTo>
                <a:lnTo>
                  <a:pt x="12231" y="3186"/>
                </a:lnTo>
                <a:lnTo>
                  <a:pt x="12022" y="3144"/>
                </a:lnTo>
                <a:lnTo>
                  <a:pt x="11903" y="3101"/>
                </a:lnTo>
                <a:lnTo>
                  <a:pt x="11770" y="3049"/>
                </a:lnTo>
                <a:lnTo>
                  <a:pt x="11752" y="3101"/>
                </a:lnTo>
                <a:lnTo>
                  <a:pt x="11731" y="3022"/>
                </a:lnTo>
                <a:lnTo>
                  <a:pt x="11687" y="3004"/>
                </a:lnTo>
                <a:lnTo>
                  <a:pt x="11556" y="2901"/>
                </a:lnTo>
                <a:close/>
                <a:moveTo>
                  <a:pt x="17467" y="2970"/>
                </a:moveTo>
                <a:lnTo>
                  <a:pt x="17550" y="3052"/>
                </a:lnTo>
                <a:lnTo>
                  <a:pt x="17607" y="3096"/>
                </a:lnTo>
                <a:lnTo>
                  <a:pt x="17678" y="3117"/>
                </a:lnTo>
                <a:lnTo>
                  <a:pt x="17680" y="3087"/>
                </a:lnTo>
                <a:lnTo>
                  <a:pt x="17567" y="3007"/>
                </a:lnTo>
                <a:lnTo>
                  <a:pt x="17467" y="2970"/>
                </a:lnTo>
                <a:close/>
                <a:moveTo>
                  <a:pt x="16416" y="3091"/>
                </a:moveTo>
                <a:lnTo>
                  <a:pt x="16419" y="3176"/>
                </a:lnTo>
                <a:lnTo>
                  <a:pt x="16366" y="3178"/>
                </a:lnTo>
                <a:lnTo>
                  <a:pt x="16204" y="3168"/>
                </a:lnTo>
                <a:lnTo>
                  <a:pt x="16195" y="3213"/>
                </a:lnTo>
                <a:lnTo>
                  <a:pt x="16011" y="3220"/>
                </a:lnTo>
                <a:lnTo>
                  <a:pt x="16019" y="3293"/>
                </a:lnTo>
                <a:lnTo>
                  <a:pt x="15859" y="3183"/>
                </a:lnTo>
                <a:lnTo>
                  <a:pt x="15721" y="3124"/>
                </a:lnTo>
                <a:lnTo>
                  <a:pt x="15741" y="3203"/>
                </a:lnTo>
                <a:lnTo>
                  <a:pt x="15779" y="3283"/>
                </a:lnTo>
                <a:lnTo>
                  <a:pt x="15585" y="3154"/>
                </a:lnTo>
                <a:lnTo>
                  <a:pt x="15616" y="3243"/>
                </a:lnTo>
                <a:lnTo>
                  <a:pt x="15615" y="3295"/>
                </a:lnTo>
                <a:lnTo>
                  <a:pt x="15759" y="3392"/>
                </a:lnTo>
                <a:lnTo>
                  <a:pt x="15933" y="3476"/>
                </a:lnTo>
                <a:lnTo>
                  <a:pt x="16009" y="3467"/>
                </a:lnTo>
                <a:lnTo>
                  <a:pt x="16164" y="3518"/>
                </a:lnTo>
                <a:lnTo>
                  <a:pt x="16081" y="3449"/>
                </a:lnTo>
                <a:lnTo>
                  <a:pt x="16121" y="3441"/>
                </a:lnTo>
                <a:lnTo>
                  <a:pt x="16197" y="3494"/>
                </a:lnTo>
                <a:lnTo>
                  <a:pt x="16237" y="3491"/>
                </a:lnTo>
                <a:lnTo>
                  <a:pt x="16245" y="3407"/>
                </a:lnTo>
                <a:lnTo>
                  <a:pt x="16333" y="3389"/>
                </a:lnTo>
                <a:lnTo>
                  <a:pt x="16426" y="3434"/>
                </a:lnTo>
                <a:lnTo>
                  <a:pt x="16437" y="3548"/>
                </a:lnTo>
                <a:lnTo>
                  <a:pt x="16544" y="3603"/>
                </a:lnTo>
                <a:lnTo>
                  <a:pt x="16618" y="3593"/>
                </a:lnTo>
                <a:lnTo>
                  <a:pt x="16683" y="3699"/>
                </a:lnTo>
                <a:lnTo>
                  <a:pt x="16739" y="3700"/>
                </a:lnTo>
                <a:lnTo>
                  <a:pt x="16738" y="3580"/>
                </a:lnTo>
                <a:lnTo>
                  <a:pt x="16787" y="3670"/>
                </a:lnTo>
                <a:lnTo>
                  <a:pt x="16970" y="3866"/>
                </a:lnTo>
                <a:lnTo>
                  <a:pt x="16991" y="3834"/>
                </a:lnTo>
                <a:lnTo>
                  <a:pt x="16922" y="3747"/>
                </a:lnTo>
                <a:lnTo>
                  <a:pt x="16923" y="3675"/>
                </a:lnTo>
                <a:lnTo>
                  <a:pt x="16839" y="3588"/>
                </a:lnTo>
                <a:lnTo>
                  <a:pt x="16859" y="3561"/>
                </a:lnTo>
                <a:lnTo>
                  <a:pt x="16779" y="3400"/>
                </a:lnTo>
                <a:lnTo>
                  <a:pt x="16746" y="3290"/>
                </a:lnTo>
                <a:lnTo>
                  <a:pt x="16641" y="3186"/>
                </a:lnTo>
                <a:lnTo>
                  <a:pt x="16575" y="3189"/>
                </a:lnTo>
                <a:lnTo>
                  <a:pt x="16517" y="3132"/>
                </a:lnTo>
                <a:lnTo>
                  <a:pt x="16416" y="3091"/>
                </a:lnTo>
                <a:close/>
                <a:moveTo>
                  <a:pt x="17756" y="3091"/>
                </a:moveTo>
                <a:lnTo>
                  <a:pt x="17701" y="3101"/>
                </a:lnTo>
                <a:lnTo>
                  <a:pt x="17766" y="3168"/>
                </a:lnTo>
                <a:lnTo>
                  <a:pt x="17789" y="3216"/>
                </a:lnTo>
                <a:lnTo>
                  <a:pt x="17847" y="3233"/>
                </a:lnTo>
                <a:lnTo>
                  <a:pt x="17990" y="3313"/>
                </a:lnTo>
                <a:lnTo>
                  <a:pt x="18001" y="3295"/>
                </a:lnTo>
                <a:lnTo>
                  <a:pt x="17938" y="3233"/>
                </a:lnTo>
                <a:lnTo>
                  <a:pt x="17922" y="3193"/>
                </a:lnTo>
                <a:lnTo>
                  <a:pt x="17756" y="3091"/>
                </a:lnTo>
                <a:close/>
                <a:moveTo>
                  <a:pt x="14306" y="3488"/>
                </a:moveTo>
                <a:lnTo>
                  <a:pt x="14288" y="3575"/>
                </a:lnTo>
                <a:lnTo>
                  <a:pt x="14373" y="3695"/>
                </a:lnTo>
                <a:lnTo>
                  <a:pt x="14313" y="3747"/>
                </a:lnTo>
                <a:lnTo>
                  <a:pt x="14394" y="3868"/>
                </a:lnTo>
                <a:lnTo>
                  <a:pt x="14256" y="3906"/>
                </a:lnTo>
                <a:lnTo>
                  <a:pt x="14261" y="4000"/>
                </a:lnTo>
                <a:lnTo>
                  <a:pt x="14364" y="4085"/>
                </a:lnTo>
                <a:lnTo>
                  <a:pt x="14436" y="3985"/>
                </a:lnTo>
                <a:lnTo>
                  <a:pt x="14487" y="4003"/>
                </a:lnTo>
                <a:lnTo>
                  <a:pt x="14495" y="4120"/>
                </a:lnTo>
                <a:lnTo>
                  <a:pt x="14611" y="4030"/>
                </a:lnTo>
                <a:lnTo>
                  <a:pt x="14674" y="4120"/>
                </a:lnTo>
                <a:lnTo>
                  <a:pt x="14766" y="3976"/>
                </a:lnTo>
                <a:lnTo>
                  <a:pt x="14804" y="3908"/>
                </a:lnTo>
                <a:lnTo>
                  <a:pt x="14779" y="3843"/>
                </a:lnTo>
                <a:lnTo>
                  <a:pt x="14676" y="3626"/>
                </a:lnTo>
                <a:lnTo>
                  <a:pt x="14543" y="3508"/>
                </a:lnTo>
                <a:lnTo>
                  <a:pt x="14421" y="3534"/>
                </a:lnTo>
                <a:lnTo>
                  <a:pt x="14306" y="3488"/>
                </a:lnTo>
                <a:close/>
                <a:moveTo>
                  <a:pt x="16286" y="3570"/>
                </a:moveTo>
                <a:lnTo>
                  <a:pt x="16200" y="3615"/>
                </a:lnTo>
                <a:lnTo>
                  <a:pt x="16215" y="3682"/>
                </a:lnTo>
                <a:lnTo>
                  <a:pt x="16298" y="3771"/>
                </a:lnTo>
                <a:lnTo>
                  <a:pt x="16432" y="3933"/>
                </a:lnTo>
                <a:lnTo>
                  <a:pt x="16588" y="3961"/>
                </a:lnTo>
                <a:lnTo>
                  <a:pt x="16757" y="4104"/>
                </a:lnTo>
                <a:lnTo>
                  <a:pt x="16771" y="3997"/>
                </a:lnTo>
                <a:lnTo>
                  <a:pt x="16661" y="3807"/>
                </a:lnTo>
                <a:lnTo>
                  <a:pt x="16512" y="3687"/>
                </a:lnTo>
                <a:lnTo>
                  <a:pt x="16403" y="3653"/>
                </a:lnTo>
                <a:lnTo>
                  <a:pt x="16286" y="3570"/>
                </a:lnTo>
                <a:close/>
                <a:moveTo>
                  <a:pt x="10745" y="3658"/>
                </a:moveTo>
                <a:lnTo>
                  <a:pt x="10691" y="3667"/>
                </a:lnTo>
                <a:lnTo>
                  <a:pt x="10633" y="3685"/>
                </a:lnTo>
                <a:lnTo>
                  <a:pt x="10585" y="3697"/>
                </a:lnTo>
                <a:lnTo>
                  <a:pt x="10535" y="3709"/>
                </a:lnTo>
                <a:lnTo>
                  <a:pt x="10493" y="3755"/>
                </a:lnTo>
                <a:lnTo>
                  <a:pt x="10473" y="3745"/>
                </a:lnTo>
                <a:lnTo>
                  <a:pt x="10412" y="3774"/>
                </a:lnTo>
                <a:lnTo>
                  <a:pt x="10382" y="3801"/>
                </a:lnTo>
                <a:lnTo>
                  <a:pt x="10364" y="3832"/>
                </a:lnTo>
                <a:lnTo>
                  <a:pt x="10382" y="3915"/>
                </a:lnTo>
                <a:lnTo>
                  <a:pt x="10339" y="3881"/>
                </a:lnTo>
                <a:lnTo>
                  <a:pt x="10308" y="3881"/>
                </a:lnTo>
                <a:lnTo>
                  <a:pt x="10291" y="3945"/>
                </a:lnTo>
                <a:lnTo>
                  <a:pt x="10251" y="3980"/>
                </a:lnTo>
                <a:lnTo>
                  <a:pt x="10221" y="3990"/>
                </a:lnTo>
                <a:lnTo>
                  <a:pt x="10192" y="4027"/>
                </a:lnTo>
                <a:lnTo>
                  <a:pt x="10210" y="4077"/>
                </a:lnTo>
                <a:lnTo>
                  <a:pt x="10255" y="4115"/>
                </a:lnTo>
                <a:lnTo>
                  <a:pt x="10296" y="4172"/>
                </a:lnTo>
                <a:lnTo>
                  <a:pt x="10364" y="4213"/>
                </a:lnTo>
                <a:lnTo>
                  <a:pt x="10467" y="4176"/>
                </a:lnTo>
                <a:lnTo>
                  <a:pt x="10541" y="4174"/>
                </a:lnTo>
                <a:lnTo>
                  <a:pt x="10517" y="4243"/>
                </a:lnTo>
                <a:lnTo>
                  <a:pt x="10487" y="4233"/>
                </a:lnTo>
                <a:lnTo>
                  <a:pt x="10399" y="4248"/>
                </a:lnTo>
                <a:lnTo>
                  <a:pt x="10440" y="4323"/>
                </a:lnTo>
                <a:lnTo>
                  <a:pt x="10508" y="4370"/>
                </a:lnTo>
                <a:lnTo>
                  <a:pt x="10518" y="4425"/>
                </a:lnTo>
                <a:lnTo>
                  <a:pt x="10468" y="4477"/>
                </a:lnTo>
                <a:lnTo>
                  <a:pt x="10459" y="4544"/>
                </a:lnTo>
                <a:lnTo>
                  <a:pt x="10530" y="4559"/>
                </a:lnTo>
                <a:lnTo>
                  <a:pt x="10618" y="4646"/>
                </a:lnTo>
                <a:lnTo>
                  <a:pt x="10490" y="4604"/>
                </a:lnTo>
                <a:lnTo>
                  <a:pt x="10470" y="4620"/>
                </a:lnTo>
                <a:lnTo>
                  <a:pt x="10525" y="4730"/>
                </a:lnTo>
                <a:lnTo>
                  <a:pt x="10459" y="4782"/>
                </a:lnTo>
                <a:lnTo>
                  <a:pt x="10485" y="4857"/>
                </a:lnTo>
                <a:lnTo>
                  <a:pt x="10570" y="4847"/>
                </a:lnTo>
                <a:lnTo>
                  <a:pt x="10641" y="4852"/>
                </a:lnTo>
                <a:lnTo>
                  <a:pt x="10757" y="4794"/>
                </a:lnTo>
                <a:lnTo>
                  <a:pt x="10886" y="4804"/>
                </a:lnTo>
                <a:lnTo>
                  <a:pt x="10951" y="4675"/>
                </a:lnTo>
                <a:lnTo>
                  <a:pt x="10931" y="4640"/>
                </a:lnTo>
                <a:lnTo>
                  <a:pt x="10867" y="4668"/>
                </a:lnTo>
                <a:lnTo>
                  <a:pt x="10845" y="4636"/>
                </a:lnTo>
                <a:lnTo>
                  <a:pt x="10875" y="4573"/>
                </a:lnTo>
                <a:lnTo>
                  <a:pt x="10862" y="4509"/>
                </a:lnTo>
                <a:lnTo>
                  <a:pt x="10893" y="4447"/>
                </a:lnTo>
                <a:lnTo>
                  <a:pt x="10896" y="4383"/>
                </a:lnTo>
                <a:lnTo>
                  <a:pt x="10827" y="4323"/>
                </a:lnTo>
                <a:lnTo>
                  <a:pt x="10833" y="4290"/>
                </a:lnTo>
                <a:lnTo>
                  <a:pt x="10779" y="4288"/>
                </a:lnTo>
                <a:lnTo>
                  <a:pt x="10865" y="4236"/>
                </a:lnTo>
                <a:lnTo>
                  <a:pt x="10865" y="4199"/>
                </a:lnTo>
                <a:lnTo>
                  <a:pt x="10910" y="4149"/>
                </a:lnTo>
                <a:lnTo>
                  <a:pt x="10873" y="4017"/>
                </a:lnTo>
                <a:lnTo>
                  <a:pt x="10885" y="3958"/>
                </a:lnTo>
                <a:lnTo>
                  <a:pt x="10873" y="3851"/>
                </a:lnTo>
                <a:lnTo>
                  <a:pt x="10823" y="3878"/>
                </a:lnTo>
                <a:lnTo>
                  <a:pt x="10820" y="3839"/>
                </a:lnTo>
                <a:lnTo>
                  <a:pt x="10848" y="3784"/>
                </a:lnTo>
                <a:lnTo>
                  <a:pt x="10845" y="3702"/>
                </a:lnTo>
                <a:lnTo>
                  <a:pt x="10813" y="3670"/>
                </a:lnTo>
                <a:lnTo>
                  <a:pt x="10745" y="3658"/>
                </a:lnTo>
                <a:close/>
                <a:moveTo>
                  <a:pt x="6437" y="3903"/>
                </a:moveTo>
                <a:lnTo>
                  <a:pt x="6384" y="3935"/>
                </a:lnTo>
                <a:lnTo>
                  <a:pt x="6407" y="3978"/>
                </a:lnTo>
                <a:lnTo>
                  <a:pt x="6437" y="4030"/>
                </a:lnTo>
                <a:lnTo>
                  <a:pt x="6493" y="4055"/>
                </a:lnTo>
                <a:lnTo>
                  <a:pt x="6518" y="4047"/>
                </a:lnTo>
                <a:lnTo>
                  <a:pt x="6546" y="3963"/>
                </a:lnTo>
                <a:lnTo>
                  <a:pt x="6535" y="3928"/>
                </a:lnTo>
                <a:lnTo>
                  <a:pt x="6526" y="3926"/>
                </a:lnTo>
                <a:lnTo>
                  <a:pt x="6437" y="3903"/>
                </a:lnTo>
                <a:close/>
                <a:moveTo>
                  <a:pt x="10192" y="4127"/>
                </a:moveTo>
                <a:lnTo>
                  <a:pt x="10125" y="4144"/>
                </a:lnTo>
                <a:lnTo>
                  <a:pt x="10145" y="4177"/>
                </a:lnTo>
                <a:lnTo>
                  <a:pt x="10117" y="4193"/>
                </a:lnTo>
                <a:lnTo>
                  <a:pt x="10102" y="4243"/>
                </a:lnTo>
                <a:lnTo>
                  <a:pt x="10090" y="4315"/>
                </a:lnTo>
                <a:lnTo>
                  <a:pt x="10120" y="4383"/>
                </a:lnTo>
                <a:lnTo>
                  <a:pt x="10167" y="4430"/>
                </a:lnTo>
                <a:lnTo>
                  <a:pt x="10231" y="4420"/>
                </a:lnTo>
                <a:lnTo>
                  <a:pt x="10211" y="4467"/>
                </a:lnTo>
                <a:lnTo>
                  <a:pt x="10221" y="4524"/>
                </a:lnTo>
                <a:lnTo>
                  <a:pt x="10274" y="4583"/>
                </a:lnTo>
                <a:lnTo>
                  <a:pt x="10359" y="4589"/>
                </a:lnTo>
                <a:lnTo>
                  <a:pt x="10422" y="4566"/>
                </a:lnTo>
                <a:lnTo>
                  <a:pt x="10454" y="4434"/>
                </a:lnTo>
                <a:lnTo>
                  <a:pt x="10485" y="4377"/>
                </a:lnTo>
                <a:lnTo>
                  <a:pt x="10427" y="4338"/>
                </a:lnTo>
                <a:lnTo>
                  <a:pt x="10367" y="4243"/>
                </a:lnTo>
                <a:lnTo>
                  <a:pt x="10308" y="4224"/>
                </a:lnTo>
                <a:lnTo>
                  <a:pt x="10248" y="4203"/>
                </a:lnTo>
                <a:lnTo>
                  <a:pt x="10192" y="4127"/>
                </a:lnTo>
                <a:close/>
                <a:moveTo>
                  <a:pt x="9797" y="4465"/>
                </a:moveTo>
                <a:lnTo>
                  <a:pt x="9797" y="4526"/>
                </a:lnTo>
                <a:lnTo>
                  <a:pt x="9840" y="4564"/>
                </a:lnTo>
                <a:lnTo>
                  <a:pt x="9802" y="4613"/>
                </a:lnTo>
                <a:lnTo>
                  <a:pt x="9886" y="4618"/>
                </a:lnTo>
                <a:lnTo>
                  <a:pt x="9953" y="4668"/>
                </a:lnTo>
                <a:lnTo>
                  <a:pt x="10019" y="4683"/>
                </a:lnTo>
                <a:lnTo>
                  <a:pt x="9999" y="4616"/>
                </a:lnTo>
                <a:lnTo>
                  <a:pt x="9966" y="4541"/>
                </a:lnTo>
                <a:lnTo>
                  <a:pt x="9866" y="4486"/>
                </a:lnTo>
                <a:lnTo>
                  <a:pt x="9797" y="4465"/>
                </a:lnTo>
                <a:close/>
                <a:moveTo>
                  <a:pt x="10046" y="4524"/>
                </a:moveTo>
                <a:lnTo>
                  <a:pt x="10056" y="4591"/>
                </a:lnTo>
                <a:lnTo>
                  <a:pt x="10077" y="4650"/>
                </a:lnTo>
                <a:lnTo>
                  <a:pt x="10114" y="4683"/>
                </a:lnTo>
                <a:lnTo>
                  <a:pt x="10168" y="4645"/>
                </a:lnTo>
                <a:lnTo>
                  <a:pt x="10170" y="4584"/>
                </a:lnTo>
                <a:lnTo>
                  <a:pt x="10117" y="4534"/>
                </a:lnTo>
                <a:lnTo>
                  <a:pt x="10094" y="4526"/>
                </a:lnTo>
                <a:lnTo>
                  <a:pt x="10046" y="4524"/>
                </a:lnTo>
                <a:close/>
                <a:moveTo>
                  <a:pt x="9571" y="4527"/>
                </a:moveTo>
                <a:lnTo>
                  <a:pt x="9525" y="4573"/>
                </a:lnTo>
                <a:lnTo>
                  <a:pt x="9520" y="4596"/>
                </a:lnTo>
                <a:lnTo>
                  <a:pt x="9583" y="4601"/>
                </a:lnTo>
                <a:lnTo>
                  <a:pt x="9634" y="4573"/>
                </a:lnTo>
                <a:lnTo>
                  <a:pt x="9589" y="4537"/>
                </a:lnTo>
                <a:lnTo>
                  <a:pt x="9571" y="4527"/>
                </a:lnTo>
                <a:close/>
                <a:moveTo>
                  <a:pt x="9561" y="4641"/>
                </a:moveTo>
                <a:lnTo>
                  <a:pt x="9502" y="4653"/>
                </a:lnTo>
                <a:lnTo>
                  <a:pt x="9460" y="4700"/>
                </a:lnTo>
                <a:lnTo>
                  <a:pt x="9510" y="4759"/>
                </a:lnTo>
                <a:lnTo>
                  <a:pt x="9593" y="4718"/>
                </a:lnTo>
                <a:lnTo>
                  <a:pt x="9613" y="4670"/>
                </a:lnTo>
                <a:lnTo>
                  <a:pt x="9561" y="4641"/>
                </a:lnTo>
                <a:close/>
                <a:moveTo>
                  <a:pt x="10230" y="4675"/>
                </a:moveTo>
                <a:lnTo>
                  <a:pt x="10150" y="4683"/>
                </a:lnTo>
                <a:lnTo>
                  <a:pt x="10167" y="4727"/>
                </a:lnTo>
                <a:lnTo>
                  <a:pt x="10245" y="4727"/>
                </a:lnTo>
                <a:lnTo>
                  <a:pt x="10263" y="4720"/>
                </a:lnTo>
                <a:lnTo>
                  <a:pt x="10264" y="4702"/>
                </a:lnTo>
                <a:lnTo>
                  <a:pt x="10230" y="4675"/>
                </a:lnTo>
                <a:close/>
                <a:moveTo>
                  <a:pt x="9351" y="4702"/>
                </a:moveTo>
                <a:lnTo>
                  <a:pt x="9289" y="4717"/>
                </a:lnTo>
                <a:lnTo>
                  <a:pt x="9228" y="4703"/>
                </a:lnTo>
                <a:lnTo>
                  <a:pt x="9110" y="4790"/>
                </a:lnTo>
                <a:lnTo>
                  <a:pt x="8994" y="4894"/>
                </a:lnTo>
                <a:lnTo>
                  <a:pt x="9041" y="4943"/>
                </a:lnTo>
                <a:lnTo>
                  <a:pt x="9120" y="4933"/>
                </a:lnTo>
                <a:lnTo>
                  <a:pt x="9221" y="4877"/>
                </a:lnTo>
                <a:lnTo>
                  <a:pt x="9264" y="4876"/>
                </a:lnTo>
                <a:lnTo>
                  <a:pt x="9313" y="4824"/>
                </a:lnTo>
                <a:lnTo>
                  <a:pt x="9351" y="4702"/>
                </a:lnTo>
                <a:close/>
                <a:moveTo>
                  <a:pt x="10152" y="4792"/>
                </a:moveTo>
                <a:lnTo>
                  <a:pt x="10143" y="4861"/>
                </a:lnTo>
                <a:lnTo>
                  <a:pt x="10201" y="4906"/>
                </a:lnTo>
                <a:lnTo>
                  <a:pt x="10296" y="4914"/>
                </a:lnTo>
                <a:lnTo>
                  <a:pt x="10356" y="4980"/>
                </a:lnTo>
                <a:lnTo>
                  <a:pt x="10379" y="5058"/>
                </a:lnTo>
                <a:lnTo>
                  <a:pt x="10414" y="5147"/>
                </a:lnTo>
                <a:lnTo>
                  <a:pt x="10558" y="5175"/>
                </a:lnTo>
                <a:lnTo>
                  <a:pt x="10644" y="5179"/>
                </a:lnTo>
                <a:lnTo>
                  <a:pt x="10745" y="5154"/>
                </a:lnTo>
                <a:lnTo>
                  <a:pt x="10875" y="5092"/>
                </a:lnTo>
                <a:lnTo>
                  <a:pt x="10944" y="5093"/>
                </a:lnTo>
                <a:lnTo>
                  <a:pt x="11001" y="5038"/>
                </a:lnTo>
                <a:lnTo>
                  <a:pt x="11011" y="4986"/>
                </a:lnTo>
                <a:lnTo>
                  <a:pt x="10969" y="4926"/>
                </a:lnTo>
                <a:lnTo>
                  <a:pt x="10895" y="4882"/>
                </a:lnTo>
                <a:lnTo>
                  <a:pt x="10818" y="4894"/>
                </a:lnTo>
                <a:lnTo>
                  <a:pt x="10734" y="4933"/>
                </a:lnTo>
                <a:lnTo>
                  <a:pt x="10674" y="4985"/>
                </a:lnTo>
                <a:lnTo>
                  <a:pt x="10601" y="4986"/>
                </a:lnTo>
                <a:lnTo>
                  <a:pt x="10538" y="4993"/>
                </a:lnTo>
                <a:lnTo>
                  <a:pt x="10498" y="4959"/>
                </a:lnTo>
                <a:lnTo>
                  <a:pt x="10437" y="4933"/>
                </a:lnTo>
                <a:lnTo>
                  <a:pt x="10432" y="4871"/>
                </a:lnTo>
                <a:lnTo>
                  <a:pt x="10382" y="4824"/>
                </a:lnTo>
                <a:lnTo>
                  <a:pt x="10296" y="4839"/>
                </a:lnTo>
                <a:lnTo>
                  <a:pt x="10240" y="4792"/>
                </a:lnTo>
                <a:lnTo>
                  <a:pt x="10152" y="4792"/>
                </a:lnTo>
                <a:close/>
                <a:moveTo>
                  <a:pt x="9599" y="4866"/>
                </a:moveTo>
                <a:lnTo>
                  <a:pt x="9551" y="4924"/>
                </a:lnTo>
                <a:lnTo>
                  <a:pt x="9596" y="5087"/>
                </a:lnTo>
                <a:lnTo>
                  <a:pt x="9515" y="5068"/>
                </a:lnTo>
                <a:lnTo>
                  <a:pt x="9449" y="4964"/>
                </a:lnTo>
                <a:lnTo>
                  <a:pt x="9336" y="4894"/>
                </a:lnTo>
                <a:lnTo>
                  <a:pt x="9283" y="4934"/>
                </a:lnTo>
                <a:lnTo>
                  <a:pt x="9178" y="5085"/>
                </a:lnTo>
                <a:lnTo>
                  <a:pt x="9236" y="5124"/>
                </a:lnTo>
                <a:lnTo>
                  <a:pt x="9458" y="5129"/>
                </a:lnTo>
                <a:lnTo>
                  <a:pt x="9342" y="5192"/>
                </a:lnTo>
                <a:lnTo>
                  <a:pt x="9339" y="5247"/>
                </a:lnTo>
                <a:lnTo>
                  <a:pt x="9415" y="5251"/>
                </a:lnTo>
                <a:lnTo>
                  <a:pt x="9553" y="5189"/>
                </a:lnTo>
                <a:lnTo>
                  <a:pt x="9724" y="5169"/>
                </a:lnTo>
                <a:lnTo>
                  <a:pt x="9757" y="5090"/>
                </a:lnTo>
                <a:lnTo>
                  <a:pt x="9754" y="5008"/>
                </a:lnTo>
                <a:lnTo>
                  <a:pt x="9706" y="5000"/>
                </a:lnTo>
                <a:lnTo>
                  <a:pt x="9661" y="5026"/>
                </a:lnTo>
                <a:lnTo>
                  <a:pt x="9649" y="4966"/>
                </a:lnTo>
                <a:lnTo>
                  <a:pt x="9643" y="4887"/>
                </a:lnTo>
                <a:lnTo>
                  <a:pt x="9599" y="4866"/>
                </a:lnTo>
                <a:close/>
                <a:moveTo>
                  <a:pt x="10084" y="4872"/>
                </a:moveTo>
                <a:lnTo>
                  <a:pt x="10082" y="4894"/>
                </a:lnTo>
                <a:lnTo>
                  <a:pt x="10019" y="4889"/>
                </a:lnTo>
                <a:lnTo>
                  <a:pt x="9954" y="4949"/>
                </a:lnTo>
                <a:lnTo>
                  <a:pt x="9906" y="4946"/>
                </a:lnTo>
                <a:lnTo>
                  <a:pt x="9911" y="5073"/>
                </a:lnTo>
                <a:lnTo>
                  <a:pt x="9988" y="5057"/>
                </a:lnTo>
                <a:lnTo>
                  <a:pt x="9991" y="5154"/>
                </a:lnTo>
                <a:lnTo>
                  <a:pt x="10046" y="5179"/>
                </a:lnTo>
                <a:lnTo>
                  <a:pt x="10127" y="5155"/>
                </a:lnTo>
                <a:lnTo>
                  <a:pt x="10135" y="5030"/>
                </a:lnTo>
                <a:lnTo>
                  <a:pt x="10125" y="4944"/>
                </a:lnTo>
                <a:lnTo>
                  <a:pt x="10084" y="4872"/>
                </a:lnTo>
                <a:close/>
                <a:moveTo>
                  <a:pt x="10271" y="5030"/>
                </a:moveTo>
                <a:lnTo>
                  <a:pt x="10210" y="5083"/>
                </a:lnTo>
                <a:lnTo>
                  <a:pt x="10195" y="5160"/>
                </a:lnTo>
                <a:lnTo>
                  <a:pt x="10261" y="5197"/>
                </a:lnTo>
                <a:lnTo>
                  <a:pt x="10336" y="5201"/>
                </a:lnTo>
                <a:lnTo>
                  <a:pt x="10351" y="5132"/>
                </a:lnTo>
                <a:lnTo>
                  <a:pt x="10323" y="5082"/>
                </a:lnTo>
                <a:lnTo>
                  <a:pt x="10271" y="5030"/>
                </a:lnTo>
                <a:close/>
                <a:moveTo>
                  <a:pt x="5418" y="5053"/>
                </a:moveTo>
                <a:lnTo>
                  <a:pt x="5359" y="5090"/>
                </a:lnTo>
                <a:lnTo>
                  <a:pt x="5352" y="5114"/>
                </a:lnTo>
                <a:lnTo>
                  <a:pt x="5389" y="5157"/>
                </a:lnTo>
                <a:lnTo>
                  <a:pt x="5374" y="5199"/>
                </a:lnTo>
                <a:lnTo>
                  <a:pt x="5365" y="5266"/>
                </a:lnTo>
                <a:lnTo>
                  <a:pt x="5423" y="5284"/>
                </a:lnTo>
                <a:lnTo>
                  <a:pt x="5443" y="5276"/>
                </a:lnTo>
                <a:lnTo>
                  <a:pt x="5430" y="5206"/>
                </a:lnTo>
                <a:lnTo>
                  <a:pt x="5443" y="5132"/>
                </a:lnTo>
                <a:lnTo>
                  <a:pt x="5408" y="5109"/>
                </a:lnTo>
                <a:lnTo>
                  <a:pt x="5418" y="5053"/>
                </a:lnTo>
                <a:close/>
                <a:moveTo>
                  <a:pt x="11192" y="5155"/>
                </a:moveTo>
                <a:lnTo>
                  <a:pt x="11071" y="5177"/>
                </a:lnTo>
                <a:lnTo>
                  <a:pt x="11051" y="5194"/>
                </a:lnTo>
                <a:lnTo>
                  <a:pt x="11074" y="5253"/>
                </a:lnTo>
                <a:lnTo>
                  <a:pt x="11168" y="5318"/>
                </a:lnTo>
                <a:lnTo>
                  <a:pt x="11188" y="5323"/>
                </a:lnTo>
                <a:lnTo>
                  <a:pt x="11235" y="5281"/>
                </a:lnTo>
                <a:lnTo>
                  <a:pt x="11291" y="5266"/>
                </a:lnTo>
                <a:lnTo>
                  <a:pt x="11347" y="5249"/>
                </a:lnTo>
                <a:lnTo>
                  <a:pt x="11321" y="5209"/>
                </a:lnTo>
                <a:lnTo>
                  <a:pt x="11192" y="5155"/>
                </a:lnTo>
                <a:close/>
                <a:moveTo>
                  <a:pt x="8782" y="5164"/>
                </a:moveTo>
                <a:lnTo>
                  <a:pt x="8790" y="5274"/>
                </a:lnTo>
                <a:lnTo>
                  <a:pt x="8702" y="5371"/>
                </a:lnTo>
                <a:lnTo>
                  <a:pt x="8604" y="5495"/>
                </a:lnTo>
                <a:lnTo>
                  <a:pt x="8565" y="5544"/>
                </a:lnTo>
                <a:lnTo>
                  <a:pt x="8659" y="5664"/>
                </a:lnTo>
                <a:lnTo>
                  <a:pt x="8662" y="5745"/>
                </a:lnTo>
                <a:lnTo>
                  <a:pt x="8843" y="5695"/>
                </a:lnTo>
                <a:lnTo>
                  <a:pt x="8866" y="5624"/>
                </a:lnTo>
                <a:lnTo>
                  <a:pt x="8971" y="5519"/>
                </a:lnTo>
                <a:lnTo>
                  <a:pt x="9137" y="5423"/>
                </a:lnTo>
                <a:lnTo>
                  <a:pt x="9215" y="5392"/>
                </a:lnTo>
                <a:lnTo>
                  <a:pt x="9175" y="5313"/>
                </a:lnTo>
                <a:lnTo>
                  <a:pt x="9138" y="5258"/>
                </a:lnTo>
                <a:lnTo>
                  <a:pt x="9014" y="5226"/>
                </a:lnTo>
                <a:lnTo>
                  <a:pt x="8954" y="5177"/>
                </a:lnTo>
                <a:lnTo>
                  <a:pt x="8782" y="5164"/>
                </a:lnTo>
                <a:close/>
                <a:moveTo>
                  <a:pt x="10973" y="5209"/>
                </a:moveTo>
                <a:lnTo>
                  <a:pt x="10868" y="5311"/>
                </a:lnTo>
                <a:lnTo>
                  <a:pt x="10865" y="5455"/>
                </a:lnTo>
                <a:lnTo>
                  <a:pt x="10789" y="5363"/>
                </a:lnTo>
                <a:lnTo>
                  <a:pt x="10792" y="5247"/>
                </a:lnTo>
                <a:lnTo>
                  <a:pt x="10672" y="5323"/>
                </a:lnTo>
                <a:lnTo>
                  <a:pt x="10636" y="5402"/>
                </a:lnTo>
                <a:lnTo>
                  <a:pt x="10631" y="5559"/>
                </a:lnTo>
                <a:lnTo>
                  <a:pt x="10692" y="5725"/>
                </a:lnTo>
                <a:lnTo>
                  <a:pt x="10777" y="5708"/>
                </a:lnTo>
                <a:lnTo>
                  <a:pt x="10735" y="5798"/>
                </a:lnTo>
                <a:lnTo>
                  <a:pt x="10802" y="5847"/>
                </a:lnTo>
                <a:lnTo>
                  <a:pt x="10910" y="5850"/>
                </a:lnTo>
                <a:lnTo>
                  <a:pt x="11059" y="5867"/>
                </a:lnTo>
                <a:lnTo>
                  <a:pt x="11298" y="5840"/>
                </a:lnTo>
                <a:lnTo>
                  <a:pt x="11401" y="5783"/>
                </a:lnTo>
                <a:lnTo>
                  <a:pt x="11410" y="5725"/>
                </a:lnTo>
                <a:lnTo>
                  <a:pt x="11483" y="5763"/>
                </a:lnTo>
                <a:lnTo>
                  <a:pt x="11540" y="5753"/>
                </a:lnTo>
                <a:lnTo>
                  <a:pt x="11654" y="5829"/>
                </a:lnTo>
                <a:lnTo>
                  <a:pt x="11636" y="5884"/>
                </a:lnTo>
                <a:lnTo>
                  <a:pt x="11790" y="5891"/>
                </a:lnTo>
                <a:lnTo>
                  <a:pt x="11928" y="5927"/>
                </a:lnTo>
                <a:lnTo>
                  <a:pt x="11983" y="5971"/>
                </a:lnTo>
                <a:lnTo>
                  <a:pt x="12041" y="6033"/>
                </a:lnTo>
                <a:lnTo>
                  <a:pt x="12042" y="6227"/>
                </a:lnTo>
                <a:lnTo>
                  <a:pt x="12062" y="6318"/>
                </a:lnTo>
                <a:lnTo>
                  <a:pt x="12115" y="6366"/>
                </a:lnTo>
                <a:lnTo>
                  <a:pt x="11981" y="6446"/>
                </a:lnTo>
                <a:lnTo>
                  <a:pt x="11847" y="6500"/>
                </a:lnTo>
                <a:lnTo>
                  <a:pt x="11853" y="6641"/>
                </a:lnTo>
                <a:lnTo>
                  <a:pt x="11943" y="6676"/>
                </a:lnTo>
                <a:lnTo>
                  <a:pt x="12145" y="6567"/>
                </a:lnTo>
                <a:lnTo>
                  <a:pt x="12120" y="6518"/>
                </a:lnTo>
                <a:lnTo>
                  <a:pt x="12266" y="6555"/>
                </a:lnTo>
                <a:lnTo>
                  <a:pt x="12422" y="6591"/>
                </a:lnTo>
                <a:lnTo>
                  <a:pt x="12422" y="6647"/>
                </a:lnTo>
                <a:lnTo>
                  <a:pt x="12557" y="6686"/>
                </a:lnTo>
                <a:lnTo>
                  <a:pt x="12770" y="6703"/>
                </a:lnTo>
                <a:lnTo>
                  <a:pt x="13009" y="6659"/>
                </a:lnTo>
                <a:lnTo>
                  <a:pt x="12961" y="6611"/>
                </a:lnTo>
                <a:lnTo>
                  <a:pt x="12824" y="6557"/>
                </a:lnTo>
                <a:lnTo>
                  <a:pt x="12638" y="6472"/>
                </a:lnTo>
                <a:lnTo>
                  <a:pt x="12895" y="6505"/>
                </a:lnTo>
                <a:lnTo>
                  <a:pt x="13013" y="6497"/>
                </a:lnTo>
                <a:lnTo>
                  <a:pt x="12958" y="6371"/>
                </a:lnTo>
                <a:lnTo>
                  <a:pt x="12807" y="6246"/>
                </a:lnTo>
                <a:lnTo>
                  <a:pt x="12752" y="6219"/>
                </a:lnTo>
                <a:lnTo>
                  <a:pt x="12615" y="6197"/>
                </a:lnTo>
                <a:lnTo>
                  <a:pt x="12485" y="6143"/>
                </a:lnTo>
                <a:lnTo>
                  <a:pt x="12435" y="6051"/>
                </a:lnTo>
                <a:lnTo>
                  <a:pt x="12503" y="5988"/>
                </a:lnTo>
                <a:lnTo>
                  <a:pt x="12706" y="6080"/>
                </a:lnTo>
                <a:lnTo>
                  <a:pt x="12830" y="6098"/>
                </a:lnTo>
                <a:lnTo>
                  <a:pt x="12804" y="5859"/>
                </a:lnTo>
                <a:lnTo>
                  <a:pt x="12741" y="5745"/>
                </a:lnTo>
                <a:lnTo>
                  <a:pt x="12641" y="5792"/>
                </a:lnTo>
                <a:lnTo>
                  <a:pt x="12455" y="5706"/>
                </a:lnTo>
                <a:lnTo>
                  <a:pt x="12339" y="5725"/>
                </a:lnTo>
                <a:lnTo>
                  <a:pt x="12135" y="5698"/>
                </a:lnTo>
                <a:lnTo>
                  <a:pt x="12190" y="5574"/>
                </a:lnTo>
                <a:lnTo>
                  <a:pt x="12039" y="5462"/>
                </a:lnTo>
                <a:lnTo>
                  <a:pt x="11951" y="5427"/>
                </a:lnTo>
                <a:lnTo>
                  <a:pt x="11784" y="5430"/>
                </a:lnTo>
                <a:lnTo>
                  <a:pt x="11668" y="5358"/>
                </a:lnTo>
                <a:lnTo>
                  <a:pt x="11590" y="5435"/>
                </a:lnTo>
                <a:lnTo>
                  <a:pt x="11545" y="5371"/>
                </a:lnTo>
                <a:lnTo>
                  <a:pt x="11430" y="5326"/>
                </a:lnTo>
                <a:lnTo>
                  <a:pt x="11275" y="5291"/>
                </a:lnTo>
                <a:lnTo>
                  <a:pt x="11256" y="5371"/>
                </a:lnTo>
                <a:lnTo>
                  <a:pt x="11170" y="5453"/>
                </a:lnTo>
                <a:lnTo>
                  <a:pt x="11132" y="5346"/>
                </a:lnTo>
                <a:lnTo>
                  <a:pt x="10973" y="5209"/>
                </a:lnTo>
                <a:close/>
                <a:moveTo>
                  <a:pt x="10440" y="5268"/>
                </a:moveTo>
                <a:lnTo>
                  <a:pt x="10331" y="5278"/>
                </a:lnTo>
                <a:lnTo>
                  <a:pt x="10286" y="5331"/>
                </a:lnTo>
                <a:lnTo>
                  <a:pt x="10268" y="5405"/>
                </a:lnTo>
                <a:lnTo>
                  <a:pt x="10279" y="5489"/>
                </a:lnTo>
                <a:lnTo>
                  <a:pt x="10336" y="5634"/>
                </a:lnTo>
                <a:lnTo>
                  <a:pt x="10404" y="5633"/>
                </a:lnTo>
                <a:lnTo>
                  <a:pt x="10442" y="5497"/>
                </a:lnTo>
                <a:lnTo>
                  <a:pt x="10502" y="5453"/>
                </a:lnTo>
                <a:lnTo>
                  <a:pt x="10548" y="5291"/>
                </a:lnTo>
                <a:lnTo>
                  <a:pt x="10440" y="5268"/>
                </a:lnTo>
                <a:close/>
                <a:moveTo>
                  <a:pt x="10029" y="5356"/>
                </a:moveTo>
                <a:lnTo>
                  <a:pt x="9969" y="5442"/>
                </a:lnTo>
                <a:lnTo>
                  <a:pt x="10036" y="5551"/>
                </a:lnTo>
                <a:lnTo>
                  <a:pt x="9920" y="5534"/>
                </a:lnTo>
                <a:lnTo>
                  <a:pt x="9918" y="5589"/>
                </a:lnTo>
                <a:lnTo>
                  <a:pt x="10070" y="5715"/>
                </a:lnTo>
                <a:lnTo>
                  <a:pt x="10115" y="5778"/>
                </a:lnTo>
                <a:lnTo>
                  <a:pt x="10177" y="5788"/>
                </a:lnTo>
                <a:lnTo>
                  <a:pt x="10268" y="5711"/>
                </a:lnTo>
                <a:lnTo>
                  <a:pt x="10260" y="5557"/>
                </a:lnTo>
                <a:lnTo>
                  <a:pt x="10165" y="5492"/>
                </a:lnTo>
                <a:lnTo>
                  <a:pt x="10208" y="5407"/>
                </a:lnTo>
                <a:lnTo>
                  <a:pt x="10188" y="5358"/>
                </a:lnTo>
                <a:lnTo>
                  <a:pt x="10095" y="5388"/>
                </a:lnTo>
                <a:lnTo>
                  <a:pt x="10029" y="5356"/>
                </a:lnTo>
                <a:close/>
                <a:moveTo>
                  <a:pt x="9767" y="5400"/>
                </a:moveTo>
                <a:lnTo>
                  <a:pt x="9694" y="5405"/>
                </a:lnTo>
                <a:lnTo>
                  <a:pt x="9674" y="5428"/>
                </a:lnTo>
                <a:lnTo>
                  <a:pt x="9755" y="5549"/>
                </a:lnTo>
                <a:lnTo>
                  <a:pt x="9807" y="5437"/>
                </a:lnTo>
                <a:lnTo>
                  <a:pt x="9767" y="5400"/>
                </a:lnTo>
                <a:close/>
                <a:moveTo>
                  <a:pt x="9225" y="5420"/>
                </a:moveTo>
                <a:lnTo>
                  <a:pt x="9054" y="5500"/>
                </a:lnTo>
                <a:lnTo>
                  <a:pt x="8997" y="5562"/>
                </a:lnTo>
                <a:lnTo>
                  <a:pt x="8913" y="5680"/>
                </a:lnTo>
                <a:lnTo>
                  <a:pt x="9002" y="5741"/>
                </a:lnTo>
                <a:lnTo>
                  <a:pt x="9095" y="5753"/>
                </a:lnTo>
                <a:lnTo>
                  <a:pt x="8939" y="5800"/>
                </a:lnTo>
                <a:lnTo>
                  <a:pt x="8954" y="5869"/>
                </a:lnTo>
                <a:lnTo>
                  <a:pt x="9041" y="5886"/>
                </a:lnTo>
                <a:lnTo>
                  <a:pt x="9177" y="5889"/>
                </a:lnTo>
                <a:lnTo>
                  <a:pt x="9291" y="5942"/>
                </a:lnTo>
                <a:lnTo>
                  <a:pt x="9203" y="5964"/>
                </a:lnTo>
                <a:lnTo>
                  <a:pt x="9115" y="5946"/>
                </a:lnTo>
                <a:lnTo>
                  <a:pt x="9011" y="5961"/>
                </a:lnTo>
                <a:lnTo>
                  <a:pt x="8964" y="5974"/>
                </a:lnTo>
                <a:lnTo>
                  <a:pt x="9012" y="6123"/>
                </a:lnTo>
                <a:lnTo>
                  <a:pt x="9075" y="6112"/>
                </a:lnTo>
                <a:lnTo>
                  <a:pt x="9157" y="6170"/>
                </a:lnTo>
                <a:lnTo>
                  <a:pt x="9178" y="6256"/>
                </a:lnTo>
                <a:lnTo>
                  <a:pt x="9273" y="6252"/>
                </a:lnTo>
                <a:lnTo>
                  <a:pt x="9482" y="6235"/>
                </a:lnTo>
                <a:lnTo>
                  <a:pt x="9614" y="6180"/>
                </a:lnTo>
                <a:lnTo>
                  <a:pt x="9694" y="6172"/>
                </a:lnTo>
                <a:lnTo>
                  <a:pt x="9810" y="6219"/>
                </a:lnTo>
                <a:lnTo>
                  <a:pt x="9934" y="6244"/>
                </a:lnTo>
                <a:lnTo>
                  <a:pt x="9956" y="6179"/>
                </a:lnTo>
                <a:lnTo>
                  <a:pt x="9913" y="6112"/>
                </a:lnTo>
                <a:lnTo>
                  <a:pt x="10022" y="6093"/>
                </a:lnTo>
                <a:lnTo>
                  <a:pt x="10026" y="6016"/>
                </a:lnTo>
                <a:lnTo>
                  <a:pt x="9906" y="5937"/>
                </a:lnTo>
                <a:lnTo>
                  <a:pt x="9800" y="5854"/>
                </a:lnTo>
                <a:lnTo>
                  <a:pt x="9784" y="5731"/>
                </a:lnTo>
                <a:lnTo>
                  <a:pt x="9752" y="5564"/>
                </a:lnTo>
                <a:lnTo>
                  <a:pt x="9694" y="5494"/>
                </a:lnTo>
                <a:lnTo>
                  <a:pt x="9641" y="5465"/>
                </a:lnTo>
                <a:lnTo>
                  <a:pt x="9589" y="5489"/>
                </a:lnTo>
                <a:lnTo>
                  <a:pt x="9614" y="5666"/>
                </a:lnTo>
                <a:lnTo>
                  <a:pt x="9580" y="5736"/>
                </a:lnTo>
                <a:lnTo>
                  <a:pt x="9548" y="5566"/>
                </a:lnTo>
                <a:lnTo>
                  <a:pt x="9503" y="5507"/>
                </a:lnTo>
                <a:lnTo>
                  <a:pt x="9427" y="5589"/>
                </a:lnTo>
                <a:lnTo>
                  <a:pt x="9362" y="5497"/>
                </a:lnTo>
                <a:lnTo>
                  <a:pt x="9230" y="5536"/>
                </a:lnTo>
                <a:lnTo>
                  <a:pt x="9273" y="5458"/>
                </a:lnTo>
                <a:lnTo>
                  <a:pt x="9225" y="5420"/>
                </a:lnTo>
                <a:close/>
                <a:moveTo>
                  <a:pt x="5030" y="5715"/>
                </a:moveTo>
                <a:lnTo>
                  <a:pt x="5015" y="5785"/>
                </a:lnTo>
                <a:lnTo>
                  <a:pt x="5015" y="5847"/>
                </a:lnTo>
                <a:lnTo>
                  <a:pt x="5065" y="5865"/>
                </a:lnTo>
                <a:lnTo>
                  <a:pt x="5115" y="5810"/>
                </a:lnTo>
                <a:lnTo>
                  <a:pt x="5095" y="5753"/>
                </a:lnTo>
                <a:lnTo>
                  <a:pt x="5030" y="5715"/>
                </a:lnTo>
                <a:close/>
                <a:moveTo>
                  <a:pt x="11747" y="5959"/>
                </a:moveTo>
                <a:lnTo>
                  <a:pt x="11699" y="6004"/>
                </a:lnTo>
                <a:lnTo>
                  <a:pt x="11716" y="6105"/>
                </a:lnTo>
                <a:lnTo>
                  <a:pt x="11772" y="6180"/>
                </a:lnTo>
                <a:lnTo>
                  <a:pt x="11842" y="6143"/>
                </a:lnTo>
                <a:lnTo>
                  <a:pt x="11860" y="6078"/>
                </a:lnTo>
                <a:lnTo>
                  <a:pt x="11857" y="6053"/>
                </a:lnTo>
                <a:lnTo>
                  <a:pt x="11818" y="5984"/>
                </a:lnTo>
                <a:lnTo>
                  <a:pt x="11747" y="5959"/>
                </a:lnTo>
                <a:close/>
                <a:moveTo>
                  <a:pt x="10203" y="5983"/>
                </a:moveTo>
                <a:lnTo>
                  <a:pt x="10165" y="6061"/>
                </a:lnTo>
                <a:lnTo>
                  <a:pt x="10110" y="6120"/>
                </a:lnTo>
                <a:lnTo>
                  <a:pt x="10208" y="6192"/>
                </a:lnTo>
                <a:lnTo>
                  <a:pt x="10263" y="6169"/>
                </a:lnTo>
                <a:lnTo>
                  <a:pt x="10361" y="6212"/>
                </a:lnTo>
                <a:lnTo>
                  <a:pt x="10396" y="6145"/>
                </a:lnTo>
                <a:lnTo>
                  <a:pt x="10346" y="6083"/>
                </a:lnTo>
                <a:lnTo>
                  <a:pt x="10321" y="6053"/>
                </a:lnTo>
                <a:lnTo>
                  <a:pt x="10278" y="6026"/>
                </a:lnTo>
                <a:lnTo>
                  <a:pt x="10203" y="5983"/>
                </a:lnTo>
                <a:close/>
                <a:moveTo>
                  <a:pt x="11228" y="6606"/>
                </a:moveTo>
                <a:lnTo>
                  <a:pt x="11250" y="6771"/>
                </a:lnTo>
                <a:lnTo>
                  <a:pt x="11281" y="6912"/>
                </a:lnTo>
                <a:lnTo>
                  <a:pt x="11235" y="7016"/>
                </a:lnTo>
                <a:lnTo>
                  <a:pt x="11341" y="6972"/>
                </a:lnTo>
                <a:lnTo>
                  <a:pt x="11401" y="7069"/>
                </a:lnTo>
                <a:lnTo>
                  <a:pt x="11488" y="6947"/>
                </a:lnTo>
                <a:lnTo>
                  <a:pt x="11535" y="6833"/>
                </a:lnTo>
                <a:lnTo>
                  <a:pt x="11608" y="6899"/>
                </a:lnTo>
                <a:lnTo>
                  <a:pt x="11747" y="6902"/>
                </a:lnTo>
                <a:lnTo>
                  <a:pt x="11795" y="6825"/>
                </a:lnTo>
                <a:lnTo>
                  <a:pt x="11717" y="6786"/>
                </a:lnTo>
                <a:lnTo>
                  <a:pt x="11666" y="6818"/>
                </a:lnTo>
                <a:lnTo>
                  <a:pt x="11628" y="6738"/>
                </a:lnTo>
                <a:lnTo>
                  <a:pt x="11520" y="6711"/>
                </a:lnTo>
                <a:lnTo>
                  <a:pt x="11415" y="6674"/>
                </a:lnTo>
                <a:lnTo>
                  <a:pt x="11356" y="6641"/>
                </a:lnTo>
                <a:lnTo>
                  <a:pt x="11326" y="6678"/>
                </a:lnTo>
                <a:lnTo>
                  <a:pt x="11286" y="6606"/>
                </a:lnTo>
                <a:lnTo>
                  <a:pt x="11228" y="6606"/>
                </a:lnTo>
                <a:close/>
                <a:moveTo>
                  <a:pt x="5422" y="6833"/>
                </a:moveTo>
                <a:lnTo>
                  <a:pt x="5321" y="6837"/>
                </a:lnTo>
                <a:lnTo>
                  <a:pt x="5274" y="6914"/>
                </a:lnTo>
                <a:lnTo>
                  <a:pt x="5276" y="6981"/>
                </a:lnTo>
                <a:lnTo>
                  <a:pt x="5387" y="6981"/>
                </a:lnTo>
                <a:lnTo>
                  <a:pt x="5501" y="6956"/>
                </a:lnTo>
                <a:lnTo>
                  <a:pt x="5510" y="6885"/>
                </a:lnTo>
                <a:lnTo>
                  <a:pt x="5475" y="6840"/>
                </a:lnTo>
                <a:lnTo>
                  <a:pt x="5422" y="6833"/>
                </a:lnTo>
                <a:close/>
                <a:moveTo>
                  <a:pt x="11709" y="7011"/>
                </a:moveTo>
                <a:lnTo>
                  <a:pt x="11596" y="7043"/>
                </a:lnTo>
                <a:lnTo>
                  <a:pt x="11561" y="7141"/>
                </a:lnTo>
                <a:lnTo>
                  <a:pt x="11596" y="7183"/>
                </a:lnTo>
                <a:lnTo>
                  <a:pt x="11656" y="7172"/>
                </a:lnTo>
                <a:lnTo>
                  <a:pt x="11719" y="7046"/>
                </a:lnTo>
                <a:lnTo>
                  <a:pt x="11709" y="7011"/>
                </a:lnTo>
                <a:close/>
                <a:moveTo>
                  <a:pt x="11938" y="7044"/>
                </a:moveTo>
                <a:lnTo>
                  <a:pt x="11903" y="7051"/>
                </a:lnTo>
                <a:lnTo>
                  <a:pt x="11891" y="7113"/>
                </a:lnTo>
                <a:lnTo>
                  <a:pt x="11891" y="7126"/>
                </a:lnTo>
                <a:lnTo>
                  <a:pt x="11935" y="7172"/>
                </a:lnTo>
                <a:lnTo>
                  <a:pt x="11978" y="7173"/>
                </a:lnTo>
                <a:lnTo>
                  <a:pt x="11973" y="7073"/>
                </a:lnTo>
                <a:lnTo>
                  <a:pt x="11938" y="7044"/>
                </a:lnTo>
                <a:close/>
                <a:moveTo>
                  <a:pt x="14986" y="7709"/>
                </a:moveTo>
                <a:lnTo>
                  <a:pt x="14943" y="7733"/>
                </a:lnTo>
                <a:lnTo>
                  <a:pt x="14912" y="7841"/>
                </a:lnTo>
                <a:lnTo>
                  <a:pt x="14922" y="7970"/>
                </a:lnTo>
                <a:lnTo>
                  <a:pt x="15004" y="8289"/>
                </a:lnTo>
                <a:lnTo>
                  <a:pt x="14991" y="8439"/>
                </a:lnTo>
                <a:lnTo>
                  <a:pt x="15059" y="8456"/>
                </a:lnTo>
                <a:lnTo>
                  <a:pt x="15038" y="8553"/>
                </a:lnTo>
                <a:lnTo>
                  <a:pt x="15082" y="8590"/>
                </a:lnTo>
                <a:lnTo>
                  <a:pt x="15265" y="8464"/>
                </a:lnTo>
                <a:lnTo>
                  <a:pt x="15354" y="8381"/>
                </a:lnTo>
                <a:lnTo>
                  <a:pt x="15465" y="8352"/>
                </a:lnTo>
                <a:lnTo>
                  <a:pt x="15454" y="8476"/>
                </a:lnTo>
                <a:lnTo>
                  <a:pt x="15510" y="8439"/>
                </a:lnTo>
                <a:lnTo>
                  <a:pt x="15517" y="8222"/>
                </a:lnTo>
                <a:lnTo>
                  <a:pt x="15555" y="8222"/>
                </a:lnTo>
                <a:lnTo>
                  <a:pt x="15626" y="8364"/>
                </a:lnTo>
                <a:lnTo>
                  <a:pt x="15704" y="8345"/>
                </a:lnTo>
                <a:lnTo>
                  <a:pt x="15739" y="8305"/>
                </a:lnTo>
                <a:lnTo>
                  <a:pt x="15674" y="8139"/>
                </a:lnTo>
                <a:lnTo>
                  <a:pt x="15578" y="8067"/>
                </a:lnTo>
                <a:lnTo>
                  <a:pt x="15509" y="7995"/>
                </a:lnTo>
                <a:lnTo>
                  <a:pt x="15469" y="8071"/>
                </a:lnTo>
                <a:lnTo>
                  <a:pt x="15412" y="7937"/>
                </a:lnTo>
                <a:lnTo>
                  <a:pt x="15295" y="7959"/>
                </a:lnTo>
                <a:lnTo>
                  <a:pt x="15283" y="8027"/>
                </a:lnTo>
                <a:lnTo>
                  <a:pt x="15179" y="8046"/>
                </a:lnTo>
                <a:lnTo>
                  <a:pt x="15169" y="7969"/>
                </a:lnTo>
                <a:lnTo>
                  <a:pt x="15089" y="7979"/>
                </a:lnTo>
                <a:lnTo>
                  <a:pt x="15071" y="8076"/>
                </a:lnTo>
                <a:lnTo>
                  <a:pt x="15029" y="7895"/>
                </a:lnTo>
                <a:lnTo>
                  <a:pt x="15001" y="7763"/>
                </a:lnTo>
                <a:lnTo>
                  <a:pt x="14986" y="7709"/>
                </a:lnTo>
                <a:close/>
                <a:moveTo>
                  <a:pt x="6722" y="8401"/>
                </a:moveTo>
                <a:lnTo>
                  <a:pt x="6692" y="8454"/>
                </a:lnTo>
                <a:lnTo>
                  <a:pt x="6679" y="8540"/>
                </a:lnTo>
                <a:lnTo>
                  <a:pt x="6705" y="8615"/>
                </a:lnTo>
                <a:lnTo>
                  <a:pt x="6710" y="8711"/>
                </a:lnTo>
                <a:lnTo>
                  <a:pt x="6740" y="8816"/>
                </a:lnTo>
                <a:lnTo>
                  <a:pt x="6782" y="8831"/>
                </a:lnTo>
                <a:lnTo>
                  <a:pt x="6748" y="8654"/>
                </a:lnTo>
                <a:lnTo>
                  <a:pt x="6856" y="8463"/>
                </a:lnTo>
                <a:lnTo>
                  <a:pt x="6757" y="8441"/>
                </a:lnTo>
                <a:lnTo>
                  <a:pt x="6722" y="8401"/>
                </a:lnTo>
                <a:close/>
                <a:moveTo>
                  <a:pt x="14532" y="8473"/>
                </a:moveTo>
                <a:lnTo>
                  <a:pt x="14383" y="8510"/>
                </a:lnTo>
                <a:lnTo>
                  <a:pt x="14356" y="8543"/>
                </a:lnTo>
                <a:lnTo>
                  <a:pt x="14492" y="8567"/>
                </a:lnTo>
                <a:lnTo>
                  <a:pt x="14646" y="8541"/>
                </a:lnTo>
                <a:lnTo>
                  <a:pt x="14691" y="8508"/>
                </a:lnTo>
                <a:lnTo>
                  <a:pt x="14671" y="8479"/>
                </a:lnTo>
                <a:lnTo>
                  <a:pt x="14532" y="8473"/>
                </a:lnTo>
                <a:close/>
                <a:moveTo>
                  <a:pt x="14931" y="8960"/>
                </a:moveTo>
                <a:lnTo>
                  <a:pt x="14840" y="9024"/>
                </a:lnTo>
                <a:lnTo>
                  <a:pt x="14754" y="9047"/>
                </a:lnTo>
                <a:lnTo>
                  <a:pt x="14673" y="8987"/>
                </a:lnTo>
                <a:lnTo>
                  <a:pt x="14663" y="9062"/>
                </a:lnTo>
                <a:lnTo>
                  <a:pt x="14719" y="9104"/>
                </a:lnTo>
                <a:lnTo>
                  <a:pt x="14888" y="9094"/>
                </a:lnTo>
                <a:lnTo>
                  <a:pt x="14920" y="9061"/>
                </a:lnTo>
                <a:lnTo>
                  <a:pt x="14931" y="8960"/>
                </a:lnTo>
                <a:close/>
                <a:moveTo>
                  <a:pt x="6991" y="9188"/>
                </a:moveTo>
                <a:lnTo>
                  <a:pt x="6967" y="9226"/>
                </a:lnTo>
                <a:lnTo>
                  <a:pt x="6979" y="9340"/>
                </a:lnTo>
                <a:lnTo>
                  <a:pt x="7084" y="9407"/>
                </a:lnTo>
                <a:lnTo>
                  <a:pt x="7088" y="9466"/>
                </a:lnTo>
                <a:lnTo>
                  <a:pt x="7171" y="9560"/>
                </a:lnTo>
                <a:lnTo>
                  <a:pt x="7188" y="9635"/>
                </a:lnTo>
                <a:lnTo>
                  <a:pt x="7359" y="9769"/>
                </a:lnTo>
                <a:lnTo>
                  <a:pt x="7424" y="9759"/>
                </a:lnTo>
                <a:lnTo>
                  <a:pt x="7402" y="9643"/>
                </a:lnTo>
                <a:lnTo>
                  <a:pt x="7306" y="9536"/>
                </a:lnTo>
                <a:lnTo>
                  <a:pt x="7273" y="9434"/>
                </a:lnTo>
                <a:lnTo>
                  <a:pt x="7253" y="9359"/>
                </a:lnTo>
                <a:lnTo>
                  <a:pt x="7153" y="9310"/>
                </a:lnTo>
                <a:lnTo>
                  <a:pt x="7093" y="9263"/>
                </a:lnTo>
                <a:lnTo>
                  <a:pt x="6991" y="9188"/>
                </a:lnTo>
                <a:close/>
                <a:moveTo>
                  <a:pt x="1690" y="11921"/>
                </a:moveTo>
                <a:lnTo>
                  <a:pt x="1680" y="11926"/>
                </a:lnTo>
                <a:lnTo>
                  <a:pt x="1703" y="11989"/>
                </a:lnTo>
                <a:lnTo>
                  <a:pt x="1720" y="11986"/>
                </a:lnTo>
                <a:lnTo>
                  <a:pt x="1730" y="11947"/>
                </a:lnTo>
                <a:lnTo>
                  <a:pt x="1710" y="11921"/>
                </a:lnTo>
                <a:lnTo>
                  <a:pt x="1690" y="11921"/>
                </a:lnTo>
                <a:close/>
                <a:moveTo>
                  <a:pt x="1805" y="12157"/>
                </a:moveTo>
                <a:lnTo>
                  <a:pt x="1806" y="12167"/>
                </a:lnTo>
                <a:lnTo>
                  <a:pt x="1808" y="12215"/>
                </a:lnTo>
                <a:lnTo>
                  <a:pt x="1841" y="12256"/>
                </a:lnTo>
                <a:lnTo>
                  <a:pt x="1848" y="12264"/>
                </a:lnTo>
                <a:lnTo>
                  <a:pt x="1856" y="12261"/>
                </a:lnTo>
                <a:lnTo>
                  <a:pt x="1843" y="12180"/>
                </a:lnTo>
                <a:lnTo>
                  <a:pt x="1838" y="12162"/>
                </a:lnTo>
                <a:lnTo>
                  <a:pt x="1805" y="12157"/>
                </a:lnTo>
                <a:close/>
                <a:moveTo>
                  <a:pt x="1892" y="12318"/>
                </a:moveTo>
                <a:lnTo>
                  <a:pt x="1878" y="12329"/>
                </a:lnTo>
                <a:lnTo>
                  <a:pt x="1932" y="12388"/>
                </a:lnTo>
                <a:lnTo>
                  <a:pt x="1941" y="12373"/>
                </a:lnTo>
                <a:lnTo>
                  <a:pt x="1892" y="12318"/>
                </a:lnTo>
                <a:close/>
                <a:moveTo>
                  <a:pt x="1949" y="12415"/>
                </a:moveTo>
                <a:lnTo>
                  <a:pt x="1934" y="12418"/>
                </a:lnTo>
                <a:lnTo>
                  <a:pt x="1932" y="12428"/>
                </a:lnTo>
                <a:lnTo>
                  <a:pt x="1941" y="12453"/>
                </a:lnTo>
                <a:lnTo>
                  <a:pt x="1949" y="12502"/>
                </a:lnTo>
                <a:lnTo>
                  <a:pt x="1987" y="12525"/>
                </a:lnTo>
                <a:lnTo>
                  <a:pt x="2002" y="12514"/>
                </a:lnTo>
                <a:lnTo>
                  <a:pt x="1980" y="12465"/>
                </a:lnTo>
                <a:lnTo>
                  <a:pt x="1949" y="12415"/>
                </a:lnTo>
                <a:close/>
                <a:moveTo>
                  <a:pt x="1994" y="12606"/>
                </a:moveTo>
                <a:lnTo>
                  <a:pt x="1984" y="12614"/>
                </a:lnTo>
                <a:lnTo>
                  <a:pt x="1982" y="12652"/>
                </a:lnTo>
                <a:lnTo>
                  <a:pt x="1955" y="12661"/>
                </a:lnTo>
                <a:lnTo>
                  <a:pt x="1946" y="12673"/>
                </a:lnTo>
                <a:lnTo>
                  <a:pt x="1949" y="12746"/>
                </a:lnTo>
                <a:lnTo>
                  <a:pt x="1934" y="12786"/>
                </a:lnTo>
                <a:lnTo>
                  <a:pt x="1954" y="12833"/>
                </a:lnTo>
                <a:lnTo>
                  <a:pt x="1977" y="12822"/>
                </a:lnTo>
                <a:lnTo>
                  <a:pt x="2019" y="12830"/>
                </a:lnTo>
                <a:lnTo>
                  <a:pt x="2070" y="12835"/>
                </a:lnTo>
                <a:lnTo>
                  <a:pt x="2075" y="12828"/>
                </a:lnTo>
                <a:lnTo>
                  <a:pt x="2062" y="12748"/>
                </a:lnTo>
                <a:lnTo>
                  <a:pt x="2050" y="12711"/>
                </a:lnTo>
                <a:lnTo>
                  <a:pt x="2035" y="12681"/>
                </a:lnTo>
                <a:lnTo>
                  <a:pt x="2000" y="12616"/>
                </a:lnTo>
                <a:lnTo>
                  <a:pt x="1994" y="12606"/>
                </a:lnTo>
                <a:close/>
                <a:moveTo>
                  <a:pt x="14242" y="13311"/>
                </a:moveTo>
                <a:lnTo>
                  <a:pt x="14247" y="13331"/>
                </a:lnTo>
                <a:lnTo>
                  <a:pt x="14334" y="13374"/>
                </a:lnTo>
                <a:lnTo>
                  <a:pt x="14354" y="13466"/>
                </a:lnTo>
                <a:lnTo>
                  <a:pt x="14387" y="13478"/>
                </a:lnTo>
                <a:lnTo>
                  <a:pt x="14384" y="13344"/>
                </a:lnTo>
                <a:lnTo>
                  <a:pt x="14242" y="13311"/>
                </a:lnTo>
                <a:close/>
                <a:moveTo>
                  <a:pt x="14242" y="13349"/>
                </a:moveTo>
                <a:lnTo>
                  <a:pt x="14137" y="13381"/>
                </a:lnTo>
                <a:lnTo>
                  <a:pt x="14067" y="13419"/>
                </a:lnTo>
                <a:lnTo>
                  <a:pt x="14094" y="13481"/>
                </a:lnTo>
                <a:lnTo>
                  <a:pt x="14258" y="13393"/>
                </a:lnTo>
                <a:lnTo>
                  <a:pt x="14242" y="13349"/>
                </a:lnTo>
                <a:close/>
                <a:moveTo>
                  <a:pt x="14306" y="13642"/>
                </a:moveTo>
                <a:lnTo>
                  <a:pt x="14256" y="13652"/>
                </a:lnTo>
                <a:lnTo>
                  <a:pt x="14248" y="13774"/>
                </a:lnTo>
                <a:lnTo>
                  <a:pt x="14319" y="13805"/>
                </a:lnTo>
                <a:lnTo>
                  <a:pt x="14383" y="13890"/>
                </a:lnTo>
                <a:lnTo>
                  <a:pt x="14419" y="13867"/>
                </a:lnTo>
                <a:lnTo>
                  <a:pt x="14396" y="13766"/>
                </a:lnTo>
                <a:lnTo>
                  <a:pt x="14306" y="13642"/>
                </a:lnTo>
                <a:close/>
                <a:moveTo>
                  <a:pt x="16439" y="13930"/>
                </a:moveTo>
                <a:lnTo>
                  <a:pt x="16361" y="13959"/>
                </a:lnTo>
                <a:lnTo>
                  <a:pt x="16240" y="14022"/>
                </a:lnTo>
                <a:lnTo>
                  <a:pt x="16227" y="14057"/>
                </a:lnTo>
                <a:lnTo>
                  <a:pt x="16253" y="14123"/>
                </a:lnTo>
                <a:lnTo>
                  <a:pt x="16338" y="14069"/>
                </a:lnTo>
                <a:lnTo>
                  <a:pt x="16447" y="14009"/>
                </a:lnTo>
                <a:lnTo>
                  <a:pt x="16474" y="13947"/>
                </a:lnTo>
                <a:lnTo>
                  <a:pt x="16439" y="13930"/>
                </a:lnTo>
                <a:close/>
                <a:moveTo>
                  <a:pt x="15767" y="14057"/>
                </a:moveTo>
                <a:lnTo>
                  <a:pt x="15728" y="14083"/>
                </a:lnTo>
                <a:lnTo>
                  <a:pt x="15626" y="14083"/>
                </a:lnTo>
                <a:lnTo>
                  <a:pt x="15507" y="14138"/>
                </a:lnTo>
                <a:lnTo>
                  <a:pt x="15495" y="14175"/>
                </a:lnTo>
                <a:lnTo>
                  <a:pt x="15354" y="14210"/>
                </a:lnTo>
                <a:lnTo>
                  <a:pt x="15258" y="14243"/>
                </a:lnTo>
                <a:lnTo>
                  <a:pt x="15233" y="14305"/>
                </a:lnTo>
                <a:lnTo>
                  <a:pt x="15338" y="14289"/>
                </a:lnTo>
                <a:lnTo>
                  <a:pt x="15353" y="14352"/>
                </a:lnTo>
                <a:lnTo>
                  <a:pt x="15441" y="14391"/>
                </a:lnTo>
                <a:lnTo>
                  <a:pt x="15393" y="14453"/>
                </a:lnTo>
                <a:lnTo>
                  <a:pt x="15270" y="14491"/>
                </a:lnTo>
                <a:lnTo>
                  <a:pt x="15119" y="14531"/>
                </a:lnTo>
                <a:lnTo>
                  <a:pt x="15117" y="14590"/>
                </a:lnTo>
                <a:lnTo>
                  <a:pt x="15213" y="14605"/>
                </a:lnTo>
                <a:lnTo>
                  <a:pt x="15281" y="14543"/>
                </a:lnTo>
                <a:lnTo>
                  <a:pt x="15381" y="14513"/>
                </a:lnTo>
                <a:lnTo>
                  <a:pt x="15452" y="14469"/>
                </a:lnTo>
                <a:lnTo>
                  <a:pt x="15562" y="14449"/>
                </a:lnTo>
                <a:lnTo>
                  <a:pt x="15580" y="14493"/>
                </a:lnTo>
                <a:lnTo>
                  <a:pt x="15626" y="14500"/>
                </a:lnTo>
                <a:lnTo>
                  <a:pt x="15663" y="14359"/>
                </a:lnTo>
                <a:lnTo>
                  <a:pt x="15708" y="14312"/>
                </a:lnTo>
                <a:lnTo>
                  <a:pt x="15741" y="14340"/>
                </a:lnTo>
                <a:lnTo>
                  <a:pt x="15797" y="14302"/>
                </a:lnTo>
                <a:lnTo>
                  <a:pt x="15817" y="14258"/>
                </a:lnTo>
                <a:lnTo>
                  <a:pt x="15869" y="14242"/>
                </a:lnTo>
                <a:lnTo>
                  <a:pt x="15937" y="14200"/>
                </a:lnTo>
                <a:lnTo>
                  <a:pt x="16018" y="14198"/>
                </a:lnTo>
                <a:lnTo>
                  <a:pt x="16056" y="14104"/>
                </a:lnTo>
                <a:lnTo>
                  <a:pt x="15966" y="14083"/>
                </a:lnTo>
                <a:lnTo>
                  <a:pt x="15898" y="14109"/>
                </a:lnTo>
                <a:lnTo>
                  <a:pt x="15892" y="14059"/>
                </a:lnTo>
                <a:lnTo>
                  <a:pt x="15809" y="14103"/>
                </a:lnTo>
                <a:lnTo>
                  <a:pt x="15767" y="14057"/>
                </a:lnTo>
                <a:close/>
                <a:moveTo>
                  <a:pt x="14339" y="14128"/>
                </a:moveTo>
                <a:lnTo>
                  <a:pt x="14192" y="14200"/>
                </a:lnTo>
                <a:lnTo>
                  <a:pt x="14114" y="14158"/>
                </a:lnTo>
                <a:lnTo>
                  <a:pt x="13950" y="14150"/>
                </a:lnTo>
                <a:lnTo>
                  <a:pt x="13820" y="14188"/>
                </a:lnTo>
                <a:lnTo>
                  <a:pt x="13676" y="14218"/>
                </a:lnTo>
                <a:lnTo>
                  <a:pt x="13641" y="14248"/>
                </a:lnTo>
                <a:lnTo>
                  <a:pt x="13518" y="14302"/>
                </a:lnTo>
                <a:lnTo>
                  <a:pt x="13440" y="14359"/>
                </a:lnTo>
                <a:lnTo>
                  <a:pt x="13371" y="14419"/>
                </a:lnTo>
                <a:lnTo>
                  <a:pt x="13346" y="14491"/>
                </a:lnTo>
                <a:lnTo>
                  <a:pt x="13266" y="14568"/>
                </a:lnTo>
                <a:lnTo>
                  <a:pt x="13341" y="14565"/>
                </a:lnTo>
                <a:lnTo>
                  <a:pt x="13421" y="14525"/>
                </a:lnTo>
                <a:lnTo>
                  <a:pt x="13437" y="14476"/>
                </a:lnTo>
                <a:lnTo>
                  <a:pt x="13507" y="14454"/>
                </a:lnTo>
                <a:lnTo>
                  <a:pt x="13610" y="14330"/>
                </a:lnTo>
                <a:lnTo>
                  <a:pt x="13774" y="14290"/>
                </a:lnTo>
                <a:lnTo>
                  <a:pt x="13719" y="14352"/>
                </a:lnTo>
                <a:lnTo>
                  <a:pt x="13784" y="14369"/>
                </a:lnTo>
                <a:lnTo>
                  <a:pt x="14003" y="14329"/>
                </a:lnTo>
                <a:lnTo>
                  <a:pt x="14061" y="14349"/>
                </a:lnTo>
                <a:lnTo>
                  <a:pt x="14222" y="14344"/>
                </a:lnTo>
                <a:lnTo>
                  <a:pt x="14313" y="14305"/>
                </a:lnTo>
                <a:lnTo>
                  <a:pt x="14371" y="14389"/>
                </a:lnTo>
                <a:lnTo>
                  <a:pt x="14437" y="14418"/>
                </a:lnTo>
                <a:lnTo>
                  <a:pt x="14545" y="14391"/>
                </a:lnTo>
                <a:lnTo>
                  <a:pt x="14620" y="14411"/>
                </a:lnTo>
                <a:lnTo>
                  <a:pt x="14532" y="14545"/>
                </a:lnTo>
                <a:lnTo>
                  <a:pt x="14759" y="14441"/>
                </a:lnTo>
                <a:lnTo>
                  <a:pt x="14873" y="14411"/>
                </a:lnTo>
                <a:lnTo>
                  <a:pt x="14978" y="14361"/>
                </a:lnTo>
                <a:lnTo>
                  <a:pt x="15079" y="14295"/>
                </a:lnTo>
                <a:lnTo>
                  <a:pt x="15087" y="14248"/>
                </a:lnTo>
                <a:lnTo>
                  <a:pt x="14953" y="14230"/>
                </a:lnTo>
                <a:lnTo>
                  <a:pt x="14834" y="14268"/>
                </a:lnTo>
                <a:lnTo>
                  <a:pt x="14835" y="14217"/>
                </a:lnTo>
                <a:lnTo>
                  <a:pt x="14732" y="14220"/>
                </a:lnTo>
                <a:lnTo>
                  <a:pt x="14681" y="14242"/>
                </a:lnTo>
                <a:lnTo>
                  <a:pt x="14563" y="14203"/>
                </a:lnTo>
                <a:lnTo>
                  <a:pt x="14404" y="14148"/>
                </a:lnTo>
                <a:lnTo>
                  <a:pt x="14339" y="14128"/>
                </a:lnTo>
                <a:close/>
                <a:moveTo>
                  <a:pt x="17426" y="14685"/>
                </a:moveTo>
                <a:lnTo>
                  <a:pt x="17396" y="14699"/>
                </a:lnTo>
                <a:lnTo>
                  <a:pt x="17318" y="14773"/>
                </a:lnTo>
                <a:lnTo>
                  <a:pt x="17333" y="14829"/>
                </a:lnTo>
                <a:lnTo>
                  <a:pt x="17300" y="14898"/>
                </a:lnTo>
                <a:lnTo>
                  <a:pt x="17330" y="14895"/>
                </a:lnTo>
                <a:lnTo>
                  <a:pt x="17444" y="14801"/>
                </a:lnTo>
                <a:lnTo>
                  <a:pt x="17426" y="14685"/>
                </a:lnTo>
                <a:close/>
                <a:moveTo>
                  <a:pt x="14721" y="14736"/>
                </a:moveTo>
                <a:lnTo>
                  <a:pt x="14608" y="14762"/>
                </a:lnTo>
                <a:lnTo>
                  <a:pt x="14570" y="14769"/>
                </a:lnTo>
                <a:lnTo>
                  <a:pt x="14504" y="14806"/>
                </a:lnTo>
                <a:lnTo>
                  <a:pt x="14490" y="14851"/>
                </a:lnTo>
                <a:lnTo>
                  <a:pt x="14596" y="14878"/>
                </a:lnTo>
                <a:lnTo>
                  <a:pt x="14694" y="14871"/>
                </a:lnTo>
                <a:lnTo>
                  <a:pt x="14739" y="14824"/>
                </a:lnTo>
                <a:lnTo>
                  <a:pt x="14852" y="14778"/>
                </a:lnTo>
                <a:lnTo>
                  <a:pt x="14815" y="14742"/>
                </a:lnTo>
                <a:lnTo>
                  <a:pt x="14721" y="14736"/>
                </a:lnTo>
                <a:close/>
              </a:path>
            </a:pathLst>
          </a:custGeom>
          <a:solidFill>
            <a:srgbClr val="000000"/>
          </a:solidFill>
          <a:ln w="12700">
            <a:miter lim="400000"/>
          </a:ln>
          <a:effectLst>
            <a:outerShdw blurRad="1270000" dist="25400" dir="5400000" rotWithShape="0">
              <a:schemeClr val="accent2">
                <a:hueOff val="-206910"/>
                <a:satOff val="-12829"/>
                <a:lumOff val="16238"/>
              </a:schemeClr>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91" name="Rounded Rectangle"/>
          <p:cNvSpPr/>
          <p:nvPr/>
        </p:nvSpPr>
        <p:spPr>
          <a:xfrm>
            <a:off x="16179779" y="1286262"/>
            <a:ext cx="4459871" cy="6551532"/>
          </a:xfrm>
          <a:prstGeom prst="roundRect">
            <a:avLst>
              <a:gd name="adj" fmla="val 15895"/>
            </a:avLst>
          </a:prstGeom>
          <a:solidFill>
            <a:srgbClr val="000000"/>
          </a:solidFill>
          <a:ln w="12700">
            <a:miter lim="400000"/>
          </a:ln>
          <a:effectLst>
            <a:outerShdw blurRad="1270000" dist="254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92" name="Rounded Rectangle"/>
          <p:cNvSpPr/>
          <p:nvPr/>
        </p:nvSpPr>
        <p:spPr>
          <a:xfrm>
            <a:off x="16640833" y="1999517"/>
            <a:ext cx="3537762" cy="1971728"/>
          </a:xfrm>
          <a:prstGeom prst="roundRect">
            <a:avLst>
              <a:gd name="adj" fmla="val 19728"/>
            </a:avLst>
          </a:prstGeom>
          <a:solidFill>
            <a:srgbClr val="000000"/>
          </a:solidFill>
          <a:ln w="12700">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93" name="php 7.4"/>
          <p:cNvSpPr txBox="1"/>
          <p:nvPr/>
        </p:nvSpPr>
        <p:spPr>
          <a:xfrm>
            <a:off x="17742931" y="2693280"/>
            <a:ext cx="1333565" cy="584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500" i="1">
                <a:latin typeface="Myriad Apple Text"/>
                <a:ea typeface="Myriad Apple Text"/>
                <a:cs typeface="Myriad Apple Text"/>
                <a:sym typeface="Myriad Apple Text"/>
              </a:defRPr>
            </a:lvl1pPr>
          </a:lstStyle>
          <a:p>
            <a:r>
              <a:t>php 7.4</a:t>
            </a:r>
          </a:p>
        </p:txBody>
      </p:sp>
      <p:sp>
        <p:nvSpPr>
          <p:cNvPr id="394" name="Document"/>
          <p:cNvSpPr/>
          <p:nvPr/>
        </p:nvSpPr>
        <p:spPr>
          <a:xfrm rot="20514078">
            <a:off x="17658229" y="5107374"/>
            <a:ext cx="1502971" cy="1946328"/>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0"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path>
            </a:pathLst>
          </a:custGeom>
          <a:solidFill>
            <a:srgbClr val="000000"/>
          </a:solidFill>
          <a:ln w="25400">
            <a:solidFill>
              <a:schemeClr val="accent6"/>
            </a:solidFill>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395" name="php"/>
          <p:cNvSpPr txBox="1"/>
          <p:nvPr/>
        </p:nvSpPr>
        <p:spPr>
          <a:xfrm rot="20514078">
            <a:off x="17866953" y="5629411"/>
            <a:ext cx="799275" cy="584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500" i="1">
                <a:latin typeface="Myriad Apple Text"/>
                <a:ea typeface="Myriad Apple Text"/>
                <a:cs typeface="Myriad Apple Text"/>
                <a:sym typeface="Myriad Apple Text"/>
              </a:defRPr>
            </a:lvl1pPr>
          </a:lstStyle>
          <a:p>
            <a:r>
              <a:t>php</a:t>
            </a:r>
          </a:p>
        </p:txBody>
      </p:sp>
      <p:sp>
        <p:nvSpPr>
          <p:cNvPr id="396" name="file"/>
          <p:cNvSpPr txBox="1"/>
          <p:nvPr/>
        </p:nvSpPr>
        <p:spPr>
          <a:xfrm rot="20514078">
            <a:off x="18097864" y="6169880"/>
            <a:ext cx="623698" cy="584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500" i="1">
                <a:latin typeface="Myriad Apple Text"/>
                <a:ea typeface="Myriad Apple Text"/>
                <a:cs typeface="Myriad Apple Text"/>
                <a:sym typeface="Myriad Apple Text"/>
              </a:defRPr>
            </a:lvl1pPr>
          </a:lstStyle>
          <a:p>
            <a:r>
              <a:t>file</a:t>
            </a:r>
          </a:p>
        </p:txBody>
      </p:sp>
      <p:sp>
        <p:nvSpPr>
          <p:cNvPr id="397" name="Coins"/>
          <p:cNvSpPr/>
          <p:nvPr/>
        </p:nvSpPr>
        <p:spPr>
          <a:xfrm>
            <a:off x="16901123" y="8909167"/>
            <a:ext cx="2730935" cy="2739136"/>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7949" y="0"/>
                  <a:pt x="5266" y="392"/>
                  <a:pt x="3255" y="1111"/>
                </a:cubicBezTo>
                <a:cubicBezTo>
                  <a:pt x="1360" y="1787"/>
                  <a:pt x="273" y="2685"/>
                  <a:pt x="273" y="3572"/>
                </a:cubicBezTo>
                <a:cubicBezTo>
                  <a:pt x="273" y="4460"/>
                  <a:pt x="1360" y="5360"/>
                  <a:pt x="3255" y="6035"/>
                </a:cubicBezTo>
                <a:cubicBezTo>
                  <a:pt x="5266" y="6749"/>
                  <a:pt x="7949" y="7147"/>
                  <a:pt x="10801" y="7147"/>
                </a:cubicBezTo>
                <a:cubicBezTo>
                  <a:pt x="13652" y="7147"/>
                  <a:pt x="16334" y="6754"/>
                  <a:pt x="18345" y="6035"/>
                </a:cubicBezTo>
                <a:cubicBezTo>
                  <a:pt x="20240" y="5360"/>
                  <a:pt x="21327" y="4460"/>
                  <a:pt x="21327" y="3572"/>
                </a:cubicBezTo>
                <a:cubicBezTo>
                  <a:pt x="21327" y="2685"/>
                  <a:pt x="20240" y="1787"/>
                  <a:pt x="18345" y="1111"/>
                </a:cubicBezTo>
                <a:cubicBezTo>
                  <a:pt x="16334" y="398"/>
                  <a:pt x="13652" y="0"/>
                  <a:pt x="10801" y="0"/>
                </a:cubicBezTo>
                <a:close/>
                <a:moveTo>
                  <a:pt x="12" y="4505"/>
                </a:moveTo>
                <a:lnTo>
                  <a:pt x="12" y="5914"/>
                </a:lnTo>
                <a:cubicBezTo>
                  <a:pt x="12" y="8033"/>
                  <a:pt x="4846" y="9754"/>
                  <a:pt x="10811" y="9754"/>
                </a:cubicBezTo>
                <a:cubicBezTo>
                  <a:pt x="16776" y="9754"/>
                  <a:pt x="21600" y="8039"/>
                  <a:pt x="21600" y="5914"/>
                </a:cubicBezTo>
                <a:lnTo>
                  <a:pt x="21600" y="4505"/>
                </a:lnTo>
                <a:cubicBezTo>
                  <a:pt x="21136" y="5284"/>
                  <a:pt x="20088" y="5991"/>
                  <a:pt x="18531" y="6541"/>
                </a:cubicBezTo>
                <a:cubicBezTo>
                  <a:pt x="16460" y="7276"/>
                  <a:pt x="13718" y="7679"/>
                  <a:pt x="10806" y="7679"/>
                </a:cubicBezTo>
                <a:cubicBezTo>
                  <a:pt x="7894" y="7679"/>
                  <a:pt x="5146" y="7276"/>
                  <a:pt x="3081" y="6541"/>
                </a:cubicBezTo>
                <a:cubicBezTo>
                  <a:pt x="1524" y="5985"/>
                  <a:pt x="476" y="5284"/>
                  <a:pt x="12" y="4505"/>
                </a:cubicBezTo>
                <a:close/>
                <a:moveTo>
                  <a:pt x="0" y="7320"/>
                </a:moveTo>
                <a:lnTo>
                  <a:pt x="0" y="8284"/>
                </a:lnTo>
                <a:cubicBezTo>
                  <a:pt x="0" y="10402"/>
                  <a:pt x="4836" y="12123"/>
                  <a:pt x="10801" y="12123"/>
                </a:cubicBezTo>
                <a:cubicBezTo>
                  <a:pt x="16766" y="12123"/>
                  <a:pt x="21600" y="10408"/>
                  <a:pt x="21600" y="8284"/>
                </a:cubicBezTo>
                <a:lnTo>
                  <a:pt x="21600" y="7320"/>
                </a:lnTo>
                <a:cubicBezTo>
                  <a:pt x="21458" y="7495"/>
                  <a:pt x="21295" y="7664"/>
                  <a:pt x="21098" y="7827"/>
                </a:cubicBezTo>
                <a:cubicBezTo>
                  <a:pt x="20508" y="8329"/>
                  <a:pt x="19672" y="8769"/>
                  <a:pt x="18618" y="9145"/>
                </a:cubicBezTo>
                <a:cubicBezTo>
                  <a:pt x="16520" y="9891"/>
                  <a:pt x="13745" y="10299"/>
                  <a:pt x="10801" y="10299"/>
                </a:cubicBezTo>
                <a:cubicBezTo>
                  <a:pt x="7856" y="10299"/>
                  <a:pt x="5080" y="9891"/>
                  <a:pt x="2982" y="9145"/>
                </a:cubicBezTo>
                <a:cubicBezTo>
                  <a:pt x="1928" y="8769"/>
                  <a:pt x="1099" y="8329"/>
                  <a:pt x="504" y="7827"/>
                </a:cubicBezTo>
                <a:cubicBezTo>
                  <a:pt x="307" y="7664"/>
                  <a:pt x="142" y="7495"/>
                  <a:pt x="0" y="7320"/>
                </a:cubicBezTo>
                <a:close/>
                <a:moveTo>
                  <a:pt x="0" y="9689"/>
                </a:moveTo>
                <a:lnTo>
                  <a:pt x="0" y="10653"/>
                </a:lnTo>
                <a:cubicBezTo>
                  <a:pt x="0" y="12771"/>
                  <a:pt x="4836" y="14492"/>
                  <a:pt x="10801" y="14492"/>
                </a:cubicBezTo>
                <a:cubicBezTo>
                  <a:pt x="16766" y="14492"/>
                  <a:pt x="21600" y="12777"/>
                  <a:pt x="21600" y="10653"/>
                </a:cubicBezTo>
                <a:lnTo>
                  <a:pt x="21600" y="9689"/>
                </a:lnTo>
                <a:cubicBezTo>
                  <a:pt x="21458" y="9864"/>
                  <a:pt x="21295" y="10033"/>
                  <a:pt x="21098" y="10197"/>
                </a:cubicBezTo>
                <a:cubicBezTo>
                  <a:pt x="20508" y="10698"/>
                  <a:pt x="19672" y="11138"/>
                  <a:pt x="18618" y="11514"/>
                </a:cubicBezTo>
                <a:cubicBezTo>
                  <a:pt x="16520" y="12260"/>
                  <a:pt x="13745" y="12668"/>
                  <a:pt x="10801" y="12668"/>
                </a:cubicBezTo>
                <a:cubicBezTo>
                  <a:pt x="7856" y="12668"/>
                  <a:pt x="5080" y="12260"/>
                  <a:pt x="2982" y="11514"/>
                </a:cubicBezTo>
                <a:cubicBezTo>
                  <a:pt x="1928" y="11138"/>
                  <a:pt x="1099" y="10698"/>
                  <a:pt x="504" y="10197"/>
                </a:cubicBezTo>
                <a:cubicBezTo>
                  <a:pt x="307" y="10033"/>
                  <a:pt x="142" y="9864"/>
                  <a:pt x="0" y="9689"/>
                </a:cubicBezTo>
                <a:close/>
                <a:moveTo>
                  <a:pt x="0" y="12059"/>
                </a:moveTo>
                <a:lnTo>
                  <a:pt x="0" y="13022"/>
                </a:lnTo>
                <a:cubicBezTo>
                  <a:pt x="0" y="15141"/>
                  <a:pt x="4836" y="16862"/>
                  <a:pt x="10801" y="16862"/>
                </a:cubicBezTo>
                <a:cubicBezTo>
                  <a:pt x="16766" y="16862"/>
                  <a:pt x="21600" y="15146"/>
                  <a:pt x="21600" y="13022"/>
                </a:cubicBezTo>
                <a:lnTo>
                  <a:pt x="21600" y="12059"/>
                </a:lnTo>
                <a:cubicBezTo>
                  <a:pt x="21458" y="12233"/>
                  <a:pt x="21295" y="12402"/>
                  <a:pt x="21098" y="12566"/>
                </a:cubicBezTo>
                <a:cubicBezTo>
                  <a:pt x="20508" y="13067"/>
                  <a:pt x="19672" y="13507"/>
                  <a:pt x="18618" y="13883"/>
                </a:cubicBezTo>
                <a:cubicBezTo>
                  <a:pt x="16520" y="14629"/>
                  <a:pt x="13745" y="15037"/>
                  <a:pt x="10801" y="15037"/>
                </a:cubicBezTo>
                <a:cubicBezTo>
                  <a:pt x="7856" y="15037"/>
                  <a:pt x="5080" y="14629"/>
                  <a:pt x="2982" y="13883"/>
                </a:cubicBezTo>
                <a:cubicBezTo>
                  <a:pt x="1928" y="13507"/>
                  <a:pt x="1099" y="13067"/>
                  <a:pt x="504" y="12566"/>
                </a:cubicBezTo>
                <a:cubicBezTo>
                  <a:pt x="307" y="12402"/>
                  <a:pt x="142" y="12233"/>
                  <a:pt x="0" y="12059"/>
                </a:cubicBezTo>
                <a:close/>
                <a:moveTo>
                  <a:pt x="0" y="14428"/>
                </a:moveTo>
                <a:lnTo>
                  <a:pt x="0" y="15391"/>
                </a:lnTo>
                <a:cubicBezTo>
                  <a:pt x="0" y="17510"/>
                  <a:pt x="4836" y="19231"/>
                  <a:pt x="10801" y="19231"/>
                </a:cubicBezTo>
                <a:cubicBezTo>
                  <a:pt x="16766" y="19231"/>
                  <a:pt x="21600" y="17515"/>
                  <a:pt x="21600" y="15391"/>
                </a:cubicBezTo>
                <a:lnTo>
                  <a:pt x="21600" y="14428"/>
                </a:lnTo>
                <a:cubicBezTo>
                  <a:pt x="21458" y="14602"/>
                  <a:pt x="21295" y="14772"/>
                  <a:pt x="21098" y="14935"/>
                </a:cubicBezTo>
                <a:cubicBezTo>
                  <a:pt x="20508" y="15436"/>
                  <a:pt x="19672" y="15877"/>
                  <a:pt x="18618" y="16252"/>
                </a:cubicBezTo>
                <a:cubicBezTo>
                  <a:pt x="16520" y="16998"/>
                  <a:pt x="13745" y="17406"/>
                  <a:pt x="10801" y="17406"/>
                </a:cubicBezTo>
                <a:cubicBezTo>
                  <a:pt x="7856" y="17406"/>
                  <a:pt x="5080" y="16998"/>
                  <a:pt x="2982" y="16252"/>
                </a:cubicBezTo>
                <a:cubicBezTo>
                  <a:pt x="1928" y="15877"/>
                  <a:pt x="1099" y="15436"/>
                  <a:pt x="504" y="14935"/>
                </a:cubicBezTo>
                <a:cubicBezTo>
                  <a:pt x="307" y="14772"/>
                  <a:pt x="142" y="14602"/>
                  <a:pt x="0" y="14428"/>
                </a:cubicBezTo>
                <a:close/>
                <a:moveTo>
                  <a:pt x="0" y="16797"/>
                </a:moveTo>
                <a:lnTo>
                  <a:pt x="0" y="17760"/>
                </a:lnTo>
                <a:cubicBezTo>
                  <a:pt x="0" y="19879"/>
                  <a:pt x="4836" y="21600"/>
                  <a:pt x="10801" y="21600"/>
                </a:cubicBezTo>
                <a:cubicBezTo>
                  <a:pt x="16766" y="21600"/>
                  <a:pt x="21600" y="19879"/>
                  <a:pt x="21600" y="17760"/>
                </a:cubicBezTo>
                <a:lnTo>
                  <a:pt x="21600" y="16797"/>
                </a:lnTo>
                <a:cubicBezTo>
                  <a:pt x="21458" y="16971"/>
                  <a:pt x="21295" y="17141"/>
                  <a:pt x="21098" y="17304"/>
                </a:cubicBezTo>
                <a:cubicBezTo>
                  <a:pt x="20508" y="17805"/>
                  <a:pt x="19672" y="18246"/>
                  <a:pt x="18618" y="18622"/>
                </a:cubicBezTo>
                <a:cubicBezTo>
                  <a:pt x="16520" y="19368"/>
                  <a:pt x="13745" y="19775"/>
                  <a:pt x="10801" y="19775"/>
                </a:cubicBezTo>
                <a:cubicBezTo>
                  <a:pt x="7856" y="19775"/>
                  <a:pt x="5080" y="19368"/>
                  <a:pt x="2982" y="18622"/>
                </a:cubicBezTo>
                <a:cubicBezTo>
                  <a:pt x="1928" y="18246"/>
                  <a:pt x="1099" y="17805"/>
                  <a:pt x="504" y="17304"/>
                </a:cubicBezTo>
                <a:cubicBezTo>
                  <a:pt x="307" y="17141"/>
                  <a:pt x="142" y="16971"/>
                  <a:pt x="0" y="16797"/>
                </a:cubicBezTo>
                <a:close/>
              </a:path>
            </a:pathLst>
          </a:custGeom>
          <a:solidFill>
            <a:srgbClr val="000000"/>
          </a:solidFill>
          <a:ln w="12700">
            <a:miter lim="400000"/>
          </a:ln>
          <a:effectLst>
            <a:outerShdw blurRad="1270000" dir="5400000" rotWithShape="0">
              <a:schemeClr val="accent4">
                <a:hueOff val="-613784"/>
                <a:lumOff val="1275"/>
              </a:schemeClr>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Contributions"/>
          <p:cNvSpPr txBox="1"/>
          <p:nvPr/>
        </p:nvSpPr>
        <p:spPr>
          <a:xfrm>
            <a:off x="2076224" y="1980085"/>
            <a:ext cx="6845301" cy="14732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Contributions</a:t>
            </a:r>
          </a:p>
        </p:txBody>
      </p:sp>
      <p:sp>
        <p:nvSpPr>
          <p:cNvPr id="400" name="Daisy"/>
          <p:cNvSpPr/>
          <p:nvPr/>
        </p:nvSpPr>
        <p:spPr>
          <a:xfrm>
            <a:off x="2238780" y="5471530"/>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01" name="Daisy"/>
          <p:cNvSpPr/>
          <p:nvPr/>
        </p:nvSpPr>
        <p:spPr>
          <a:xfrm>
            <a:off x="2238780" y="6785407"/>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02" name="Keep track of meetings, minutes"/>
          <p:cNvSpPr txBox="1"/>
          <p:nvPr/>
        </p:nvSpPr>
        <p:spPr>
          <a:xfrm>
            <a:off x="3526246" y="6709207"/>
            <a:ext cx="7907656"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Keep track of meetings, minutes</a:t>
            </a:r>
          </a:p>
        </p:txBody>
      </p:sp>
      <p:sp>
        <p:nvSpPr>
          <p:cNvPr id="403" name="Daisy"/>
          <p:cNvSpPr/>
          <p:nvPr/>
        </p:nvSpPr>
        <p:spPr>
          <a:xfrm>
            <a:off x="2238780" y="4157653"/>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04" name="Participated in various meetings with Stakeholders"/>
          <p:cNvSpPr txBox="1"/>
          <p:nvPr/>
        </p:nvSpPr>
        <p:spPr>
          <a:xfrm>
            <a:off x="3465330" y="4081453"/>
            <a:ext cx="12555221"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Participated in various meetings with Stakeholders</a:t>
            </a:r>
          </a:p>
        </p:txBody>
      </p:sp>
      <p:sp>
        <p:nvSpPr>
          <p:cNvPr id="405" name="Research"/>
          <p:cNvSpPr txBox="1"/>
          <p:nvPr/>
        </p:nvSpPr>
        <p:spPr>
          <a:xfrm>
            <a:off x="2079823" y="8086584"/>
            <a:ext cx="4514851" cy="14732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Research</a:t>
            </a:r>
          </a:p>
        </p:txBody>
      </p:sp>
      <p:sp>
        <p:nvSpPr>
          <p:cNvPr id="406" name="Daisy"/>
          <p:cNvSpPr/>
          <p:nvPr/>
        </p:nvSpPr>
        <p:spPr>
          <a:xfrm>
            <a:off x="2238780" y="9803773"/>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07" name="MariaDB"/>
          <p:cNvSpPr txBox="1"/>
          <p:nvPr/>
        </p:nvSpPr>
        <p:spPr>
          <a:xfrm>
            <a:off x="3733300" y="9727573"/>
            <a:ext cx="2550161"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120000"/>
              </a:lnSpc>
              <a:defRPr sz="5000" i="1">
                <a:latin typeface="Myriad Apple Text"/>
                <a:ea typeface="Myriad Apple Text"/>
                <a:cs typeface="Myriad Apple Text"/>
                <a:sym typeface="Myriad Apple Text"/>
              </a:defRPr>
            </a:lvl1pPr>
          </a:lstStyle>
          <a:p>
            <a:r>
              <a:t>MariaDB  </a:t>
            </a:r>
          </a:p>
        </p:txBody>
      </p:sp>
      <p:sp>
        <p:nvSpPr>
          <p:cNvPr id="408" name="Daisy"/>
          <p:cNvSpPr/>
          <p:nvPr/>
        </p:nvSpPr>
        <p:spPr>
          <a:xfrm>
            <a:off x="2238780" y="11054150"/>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solidFill>
            <a:miter lim="400000"/>
          </a:ln>
          <a:effectLst>
            <a:outerShdw blurRad="1270000" dist="635000" dir="5400000" rotWithShape="0">
              <a:schemeClr val="accent4"/>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09" name="InnoDB"/>
          <p:cNvSpPr txBox="1"/>
          <p:nvPr/>
        </p:nvSpPr>
        <p:spPr>
          <a:xfrm>
            <a:off x="3733300" y="10977950"/>
            <a:ext cx="2550160"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lnSpc>
                <a:spcPct val="120000"/>
              </a:lnSpc>
              <a:defRPr sz="5000" i="1">
                <a:latin typeface="Myriad Apple Text"/>
                <a:ea typeface="Myriad Apple Text"/>
                <a:cs typeface="Myriad Apple Text"/>
                <a:sym typeface="Myriad Apple Text"/>
              </a:defRPr>
            </a:lvl1pPr>
          </a:lstStyle>
          <a:p>
            <a:r>
              <a:t>InnoDB  </a:t>
            </a:r>
          </a:p>
        </p:txBody>
      </p:sp>
      <p:sp>
        <p:nvSpPr>
          <p:cNvPr id="410" name="Inquired about the license for technology"/>
          <p:cNvSpPr txBox="1"/>
          <p:nvPr/>
        </p:nvSpPr>
        <p:spPr>
          <a:xfrm>
            <a:off x="3470275" y="5397499"/>
            <a:ext cx="13347700" cy="787401"/>
          </a:xfrm>
          <a:prstGeom prst="rect">
            <a:avLst/>
          </a:prstGeom>
          <a:ln w="12700">
            <a:miter lim="400000"/>
          </a:ln>
          <a:effectLst>
            <a:outerShdw blurRad="1270000" dist="635000" dir="5400000" rotWithShape="0">
              <a:schemeClr val="accent4"/>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5000" i="1">
                <a:latin typeface="Myriad Apple Text"/>
                <a:ea typeface="Myriad Apple Text"/>
                <a:cs typeface="Myriad Apple Text"/>
                <a:sym typeface="Myriad Apple Text"/>
              </a:defRPr>
            </a:lvl1pPr>
          </a:lstStyle>
          <a:p>
            <a:r>
              <a:t>Inquired about the license for technology</a:t>
            </a:r>
          </a:p>
        </p:txBody>
      </p:sp>
    </p:spTree>
  </p:cSld>
  <p:clrMapOvr>
    <a:masterClrMapping/>
  </p:clrMapOvr>
  <mc:AlternateContent xmlns:mc="http://schemas.openxmlformats.org/markup-compatibility/2006" xmlns:p14="http://schemas.microsoft.com/office/powerpoint/2010/main">
    <mc:Choice Requires="p14">
      <p:transition spd="slow">
        <p:push dir="r"/>
      </p:transition>
    </mc:Choice>
    <mc:Fallback xmlns:a14="http://schemas.microsoft.com/office/drawing/2010/main" xmlns:m="http://schemas.openxmlformats.org/officeDocument/2006/math"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a14="http://schemas.microsoft.com/office/drawing/2010/main" xmlns:m="http://schemas.openxmlformats.org/officeDocument/2006/math"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Daisy"/>
          <p:cNvSpPr/>
          <p:nvPr/>
        </p:nvSpPr>
        <p:spPr>
          <a:xfrm>
            <a:off x="11999622" y="3168028"/>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r="27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14" name="Daisy"/>
          <p:cNvSpPr/>
          <p:nvPr/>
        </p:nvSpPr>
        <p:spPr>
          <a:xfrm>
            <a:off x="11999622" y="8843146"/>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r="27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15" name="Contributions"/>
          <p:cNvSpPr txBox="1"/>
          <p:nvPr/>
        </p:nvSpPr>
        <p:spPr>
          <a:xfrm>
            <a:off x="13147327" y="8736520"/>
            <a:ext cx="3479801" cy="787401"/>
          </a:xfrm>
          <a:prstGeom prst="rect">
            <a:avLst/>
          </a:prstGeom>
          <a:ln w="12700">
            <a:miter lim="400000"/>
          </a:ln>
          <a:effectLst>
            <a:outerShdw blurRad="1270000" dir="27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Contributions</a:t>
            </a:r>
          </a:p>
        </p:txBody>
      </p:sp>
      <p:sp>
        <p:nvSpPr>
          <p:cNvPr id="416" name="Experience"/>
          <p:cNvSpPr txBox="1"/>
          <p:nvPr/>
        </p:nvSpPr>
        <p:spPr>
          <a:xfrm>
            <a:off x="12897421" y="3091828"/>
            <a:ext cx="3140076" cy="787401"/>
          </a:xfrm>
          <a:prstGeom prst="rect">
            <a:avLst/>
          </a:prstGeom>
          <a:ln w="12700">
            <a:miter lim="400000"/>
          </a:ln>
          <a:effectLst>
            <a:outerShdw blurRad="1270000" dir="27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Experience   </a:t>
            </a:r>
          </a:p>
        </p:txBody>
      </p:sp>
      <p:sp>
        <p:nvSpPr>
          <p:cNvPr id="417" name="Working and Data Flow"/>
          <p:cNvSpPr txBox="1"/>
          <p:nvPr/>
        </p:nvSpPr>
        <p:spPr>
          <a:xfrm>
            <a:off x="12991828" y="1688714"/>
            <a:ext cx="5973446" cy="787401"/>
          </a:xfrm>
          <a:prstGeom prst="rect">
            <a:avLst/>
          </a:prstGeom>
          <a:ln w="12700">
            <a:miter lim="400000"/>
          </a:ln>
          <a:effectLst>
            <a:outerShdw blurRad="1270000" dir="27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Working and Data Flow</a:t>
            </a:r>
          </a:p>
        </p:txBody>
      </p:sp>
      <p:pic>
        <p:nvPicPr>
          <p:cNvPr id="418" name="70502001_1490462987758066_5560345776153952256_o.jpg" descr="70502001_1490462987758066_5560345776153952256_o.jpg"/>
          <p:cNvPicPr>
            <a:picLocks noChangeAspect="1"/>
          </p:cNvPicPr>
          <p:nvPr/>
        </p:nvPicPr>
        <p:blipFill>
          <a:blip r:embed="rId2"/>
          <a:srcRect l="15277" t="3008" r="15622" b="27888"/>
          <a:stretch>
            <a:fillRect/>
          </a:stretch>
        </p:blipFill>
        <p:spPr>
          <a:xfrm>
            <a:off x="4658346" y="2526779"/>
            <a:ext cx="5079617" cy="5079809"/>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3" y="1006"/>
                  <a:pt x="2882" y="3017"/>
                </a:cubicBezTo>
                <a:cubicBezTo>
                  <a:pt x="-961" y="7038"/>
                  <a:pt x="-961" y="13557"/>
                  <a:pt x="2882" y="17578"/>
                </a:cubicBezTo>
                <a:cubicBezTo>
                  <a:pt x="6725" y="21600"/>
                  <a:pt x="12953" y="21600"/>
                  <a:pt x="16796" y="17578"/>
                </a:cubicBezTo>
                <a:cubicBezTo>
                  <a:pt x="20639" y="13557"/>
                  <a:pt x="20639" y="7038"/>
                  <a:pt x="16796" y="3017"/>
                </a:cubicBezTo>
                <a:cubicBezTo>
                  <a:pt x="14875" y="1006"/>
                  <a:pt x="12357" y="0"/>
                  <a:pt x="9839" y="0"/>
                </a:cubicBezTo>
                <a:close/>
              </a:path>
            </a:pathLst>
          </a:custGeom>
          <a:ln w="12700">
            <a:miter lim="400000"/>
          </a:ln>
          <a:effectLst>
            <a:outerShdw blurRad="1270000" dir="5400000" rotWithShape="0">
              <a:schemeClr val="accent4">
                <a:hueOff val="-1109407"/>
                <a:satOff val="-1495"/>
                <a:lumOff val="-6330"/>
              </a:schemeClr>
            </a:outerShdw>
          </a:effectLst>
        </p:spPr>
      </p:pic>
      <p:sp>
        <p:nvSpPr>
          <p:cNvPr id="419" name="Scribe"/>
          <p:cNvSpPr txBox="1"/>
          <p:nvPr/>
        </p:nvSpPr>
        <p:spPr>
          <a:xfrm>
            <a:off x="4115788" y="10401820"/>
            <a:ext cx="6164733" cy="787401"/>
          </a:xfrm>
          <a:prstGeom prst="rect">
            <a:avLst/>
          </a:prstGeom>
          <a:ln w="12700">
            <a:miter lim="400000"/>
          </a:ln>
          <a:effectLst>
            <a:outerShdw blurRad="1270000" dir="27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5000" i="1">
                <a:solidFill>
                  <a:srgbClr val="A9A9A9"/>
                </a:solidFill>
                <a:latin typeface="Myriad Apple Text"/>
                <a:ea typeface="Myriad Apple Text"/>
                <a:cs typeface="Myriad Apple Text"/>
                <a:sym typeface="Myriad Apple Text"/>
              </a:defRPr>
            </a:lvl1pPr>
          </a:lstStyle>
          <a:p>
            <a:r>
              <a:t>Scribe</a:t>
            </a:r>
          </a:p>
        </p:txBody>
      </p:sp>
      <p:sp>
        <p:nvSpPr>
          <p:cNvPr id="420" name="Organization"/>
          <p:cNvSpPr/>
          <p:nvPr/>
        </p:nvSpPr>
        <p:spPr>
          <a:xfrm>
            <a:off x="19297088" y="1498771"/>
            <a:ext cx="1358273" cy="1167286"/>
          </a:xfrm>
          <a:custGeom>
            <a:avLst/>
            <a:gdLst/>
            <a:ahLst/>
            <a:cxnLst>
              <a:cxn ang="0">
                <a:pos x="wd2" y="hd2"/>
              </a:cxn>
              <a:cxn ang="5400000">
                <a:pos x="wd2" y="hd2"/>
              </a:cxn>
              <a:cxn ang="10800000">
                <a:pos x="wd2" y="hd2"/>
              </a:cxn>
              <a:cxn ang="16200000">
                <a:pos x="wd2" y="hd2"/>
              </a:cxn>
            </a:cxnLst>
            <a:rect l="0" t="0" r="r" b="b"/>
            <a:pathLst>
              <a:path w="21600" h="21600" extrusionOk="0">
                <a:moveTo>
                  <a:pt x="7974" y="0"/>
                </a:moveTo>
                <a:cubicBezTo>
                  <a:pt x="7706" y="0"/>
                  <a:pt x="7487" y="255"/>
                  <a:pt x="7487" y="566"/>
                </a:cubicBezTo>
                <a:lnTo>
                  <a:pt x="7487" y="3615"/>
                </a:lnTo>
                <a:cubicBezTo>
                  <a:pt x="7487" y="3926"/>
                  <a:pt x="7706" y="4181"/>
                  <a:pt x="7974" y="4181"/>
                </a:cubicBezTo>
                <a:lnTo>
                  <a:pt x="10530" y="4181"/>
                </a:lnTo>
                <a:lnTo>
                  <a:pt x="10530" y="7322"/>
                </a:lnTo>
                <a:lnTo>
                  <a:pt x="3210" y="7322"/>
                </a:lnTo>
                <a:cubicBezTo>
                  <a:pt x="3102" y="7322"/>
                  <a:pt x="3015" y="7425"/>
                  <a:pt x="3015" y="7550"/>
                </a:cubicBezTo>
                <a:lnTo>
                  <a:pt x="3015" y="10705"/>
                </a:lnTo>
                <a:lnTo>
                  <a:pt x="974" y="10705"/>
                </a:lnTo>
                <a:cubicBezTo>
                  <a:pt x="706" y="10705"/>
                  <a:pt x="487" y="10960"/>
                  <a:pt x="487" y="11271"/>
                </a:cubicBezTo>
                <a:lnTo>
                  <a:pt x="487" y="13737"/>
                </a:lnTo>
                <a:cubicBezTo>
                  <a:pt x="487" y="14049"/>
                  <a:pt x="706" y="14304"/>
                  <a:pt x="974" y="14304"/>
                </a:cubicBezTo>
                <a:lnTo>
                  <a:pt x="3015" y="14304"/>
                </a:lnTo>
                <a:lnTo>
                  <a:pt x="3015" y="17244"/>
                </a:lnTo>
                <a:lnTo>
                  <a:pt x="1350" y="17244"/>
                </a:lnTo>
                <a:cubicBezTo>
                  <a:pt x="1243" y="17244"/>
                  <a:pt x="1156" y="17345"/>
                  <a:pt x="1156" y="17470"/>
                </a:cubicBezTo>
                <a:lnTo>
                  <a:pt x="1156" y="19454"/>
                </a:lnTo>
                <a:lnTo>
                  <a:pt x="274" y="19454"/>
                </a:lnTo>
                <a:cubicBezTo>
                  <a:pt x="124" y="19454"/>
                  <a:pt x="0" y="19598"/>
                  <a:pt x="0" y="19773"/>
                </a:cubicBezTo>
                <a:lnTo>
                  <a:pt x="0" y="21281"/>
                </a:lnTo>
                <a:cubicBezTo>
                  <a:pt x="0" y="21456"/>
                  <a:pt x="124" y="21600"/>
                  <a:pt x="274" y="21600"/>
                </a:cubicBezTo>
                <a:lnTo>
                  <a:pt x="2579" y="21600"/>
                </a:lnTo>
                <a:cubicBezTo>
                  <a:pt x="2729" y="21600"/>
                  <a:pt x="2853" y="21456"/>
                  <a:pt x="2853" y="21281"/>
                </a:cubicBezTo>
                <a:lnTo>
                  <a:pt x="2853" y="19773"/>
                </a:lnTo>
                <a:cubicBezTo>
                  <a:pt x="2853" y="19599"/>
                  <a:pt x="2729" y="19454"/>
                  <a:pt x="2579" y="19454"/>
                </a:cubicBezTo>
                <a:lnTo>
                  <a:pt x="1697" y="19454"/>
                </a:lnTo>
                <a:lnTo>
                  <a:pt x="1697" y="18111"/>
                </a:lnTo>
                <a:cubicBezTo>
                  <a:pt x="1697" y="17987"/>
                  <a:pt x="1784" y="17885"/>
                  <a:pt x="1891" y="17885"/>
                </a:cubicBezTo>
                <a:lnTo>
                  <a:pt x="4629" y="17885"/>
                </a:lnTo>
                <a:cubicBezTo>
                  <a:pt x="4736" y="17885"/>
                  <a:pt x="4824" y="17987"/>
                  <a:pt x="4824" y="18111"/>
                </a:cubicBezTo>
                <a:lnTo>
                  <a:pt x="4824" y="19454"/>
                </a:lnTo>
                <a:lnTo>
                  <a:pt x="3941" y="19454"/>
                </a:lnTo>
                <a:cubicBezTo>
                  <a:pt x="3791" y="19454"/>
                  <a:pt x="3668" y="19598"/>
                  <a:pt x="3668" y="19773"/>
                </a:cubicBezTo>
                <a:lnTo>
                  <a:pt x="3668" y="21281"/>
                </a:lnTo>
                <a:cubicBezTo>
                  <a:pt x="3668" y="21456"/>
                  <a:pt x="3791" y="21600"/>
                  <a:pt x="3941" y="21600"/>
                </a:cubicBezTo>
                <a:lnTo>
                  <a:pt x="6247" y="21600"/>
                </a:lnTo>
                <a:cubicBezTo>
                  <a:pt x="6397" y="21600"/>
                  <a:pt x="6519" y="21456"/>
                  <a:pt x="6519" y="21281"/>
                </a:cubicBezTo>
                <a:lnTo>
                  <a:pt x="6519" y="19773"/>
                </a:lnTo>
                <a:cubicBezTo>
                  <a:pt x="6519" y="19599"/>
                  <a:pt x="6397" y="19454"/>
                  <a:pt x="6247" y="19454"/>
                </a:cubicBezTo>
                <a:lnTo>
                  <a:pt x="5365" y="19454"/>
                </a:lnTo>
                <a:lnTo>
                  <a:pt x="5365" y="17470"/>
                </a:lnTo>
                <a:cubicBezTo>
                  <a:pt x="5365" y="17345"/>
                  <a:pt x="5277" y="17244"/>
                  <a:pt x="5170" y="17244"/>
                </a:cubicBezTo>
                <a:lnTo>
                  <a:pt x="3556" y="17244"/>
                </a:lnTo>
                <a:lnTo>
                  <a:pt x="3556" y="14304"/>
                </a:lnTo>
                <a:lnTo>
                  <a:pt x="5549" y="14304"/>
                </a:lnTo>
                <a:cubicBezTo>
                  <a:pt x="5816" y="14304"/>
                  <a:pt x="6035" y="14049"/>
                  <a:pt x="6035" y="13737"/>
                </a:cubicBezTo>
                <a:lnTo>
                  <a:pt x="6035" y="11271"/>
                </a:lnTo>
                <a:cubicBezTo>
                  <a:pt x="6035" y="10960"/>
                  <a:pt x="5816" y="10705"/>
                  <a:pt x="5549" y="10705"/>
                </a:cubicBezTo>
                <a:lnTo>
                  <a:pt x="3556" y="10705"/>
                </a:lnTo>
                <a:lnTo>
                  <a:pt x="3556" y="8179"/>
                </a:lnTo>
                <a:cubicBezTo>
                  <a:pt x="3556" y="8055"/>
                  <a:pt x="3643" y="7951"/>
                  <a:pt x="3750" y="7951"/>
                </a:cubicBezTo>
                <a:lnTo>
                  <a:pt x="10530" y="7951"/>
                </a:lnTo>
                <a:lnTo>
                  <a:pt x="10530" y="10705"/>
                </a:lnTo>
                <a:lnTo>
                  <a:pt x="8513" y="10705"/>
                </a:lnTo>
                <a:cubicBezTo>
                  <a:pt x="8246" y="10705"/>
                  <a:pt x="8026" y="10960"/>
                  <a:pt x="8026" y="11271"/>
                </a:cubicBezTo>
                <a:lnTo>
                  <a:pt x="8026" y="13737"/>
                </a:lnTo>
                <a:cubicBezTo>
                  <a:pt x="8026" y="14049"/>
                  <a:pt x="8246" y="14304"/>
                  <a:pt x="8513" y="14304"/>
                </a:cubicBezTo>
                <a:lnTo>
                  <a:pt x="10530" y="14304"/>
                </a:lnTo>
                <a:lnTo>
                  <a:pt x="10530" y="17244"/>
                </a:lnTo>
                <a:lnTo>
                  <a:pt x="8890" y="17244"/>
                </a:lnTo>
                <a:cubicBezTo>
                  <a:pt x="8783" y="17244"/>
                  <a:pt x="8696" y="17345"/>
                  <a:pt x="8696" y="17470"/>
                </a:cubicBezTo>
                <a:lnTo>
                  <a:pt x="8696" y="19454"/>
                </a:lnTo>
                <a:lnTo>
                  <a:pt x="7790" y="19454"/>
                </a:lnTo>
                <a:cubicBezTo>
                  <a:pt x="7640" y="19454"/>
                  <a:pt x="7516" y="19598"/>
                  <a:pt x="7516" y="19773"/>
                </a:cubicBezTo>
                <a:lnTo>
                  <a:pt x="7516" y="21281"/>
                </a:lnTo>
                <a:cubicBezTo>
                  <a:pt x="7516" y="21456"/>
                  <a:pt x="7640" y="21600"/>
                  <a:pt x="7790" y="21600"/>
                </a:cubicBezTo>
                <a:lnTo>
                  <a:pt x="10095" y="21600"/>
                </a:lnTo>
                <a:cubicBezTo>
                  <a:pt x="10245" y="21600"/>
                  <a:pt x="10367" y="21456"/>
                  <a:pt x="10367" y="21281"/>
                </a:cubicBezTo>
                <a:lnTo>
                  <a:pt x="10367" y="19773"/>
                </a:lnTo>
                <a:cubicBezTo>
                  <a:pt x="10367" y="19599"/>
                  <a:pt x="10245" y="19454"/>
                  <a:pt x="10095" y="19454"/>
                </a:cubicBezTo>
                <a:lnTo>
                  <a:pt x="9237" y="19454"/>
                </a:lnTo>
                <a:lnTo>
                  <a:pt x="9237" y="18111"/>
                </a:lnTo>
                <a:cubicBezTo>
                  <a:pt x="9237" y="17987"/>
                  <a:pt x="9324" y="17885"/>
                  <a:pt x="9431" y="17885"/>
                </a:cubicBezTo>
                <a:lnTo>
                  <a:pt x="12169" y="17885"/>
                </a:lnTo>
                <a:cubicBezTo>
                  <a:pt x="12276" y="17885"/>
                  <a:pt x="12363" y="17987"/>
                  <a:pt x="12363" y="18111"/>
                </a:cubicBezTo>
                <a:lnTo>
                  <a:pt x="12363" y="19454"/>
                </a:lnTo>
                <a:lnTo>
                  <a:pt x="11505" y="19454"/>
                </a:lnTo>
                <a:cubicBezTo>
                  <a:pt x="11355" y="19454"/>
                  <a:pt x="11233" y="19599"/>
                  <a:pt x="11233" y="19773"/>
                </a:cubicBezTo>
                <a:lnTo>
                  <a:pt x="11233" y="21281"/>
                </a:lnTo>
                <a:cubicBezTo>
                  <a:pt x="11233" y="21456"/>
                  <a:pt x="11355" y="21600"/>
                  <a:pt x="11505" y="21600"/>
                </a:cubicBezTo>
                <a:lnTo>
                  <a:pt x="13810" y="21600"/>
                </a:lnTo>
                <a:cubicBezTo>
                  <a:pt x="13960" y="21600"/>
                  <a:pt x="14084" y="21456"/>
                  <a:pt x="14084" y="21281"/>
                </a:cubicBezTo>
                <a:lnTo>
                  <a:pt x="14084" y="19773"/>
                </a:lnTo>
                <a:cubicBezTo>
                  <a:pt x="14084" y="19599"/>
                  <a:pt x="13960" y="19454"/>
                  <a:pt x="13810" y="19454"/>
                </a:cubicBezTo>
                <a:lnTo>
                  <a:pt x="12904" y="19454"/>
                </a:lnTo>
                <a:lnTo>
                  <a:pt x="12904" y="17470"/>
                </a:lnTo>
                <a:cubicBezTo>
                  <a:pt x="12904" y="17345"/>
                  <a:pt x="12817" y="17244"/>
                  <a:pt x="12710" y="17244"/>
                </a:cubicBezTo>
                <a:lnTo>
                  <a:pt x="11070" y="17244"/>
                </a:lnTo>
                <a:lnTo>
                  <a:pt x="11070" y="14304"/>
                </a:lnTo>
                <a:lnTo>
                  <a:pt x="13087" y="14304"/>
                </a:lnTo>
                <a:cubicBezTo>
                  <a:pt x="13354" y="14304"/>
                  <a:pt x="13574" y="14049"/>
                  <a:pt x="13574" y="13737"/>
                </a:cubicBezTo>
                <a:lnTo>
                  <a:pt x="13574" y="11271"/>
                </a:lnTo>
                <a:cubicBezTo>
                  <a:pt x="13574" y="10960"/>
                  <a:pt x="13354" y="10705"/>
                  <a:pt x="13087" y="10705"/>
                </a:cubicBezTo>
                <a:lnTo>
                  <a:pt x="11070" y="10705"/>
                </a:lnTo>
                <a:lnTo>
                  <a:pt x="11070" y="7951"/>
                </a:lnTo>
                <a:lnTo>
                  <a:pt x="17850" y="7951"/>
                </a:lnTo>
                <a:cubicBezTo>
                  <a:pt x="17957" y="7951"/>
                  <a:pt x="18044" y="8055"/>
                  <a:pt x="18044" y="8179"/>
                </a:cubicBezTo>
                <a:lnTo>
                  <a:pt x="18044" y="10705"/>
                </a:lnTo>
                <a:lnTo>
                  <a:pt x="16051" y="10705"/>
                </a:lnTo>
                <a:cubicBezTo>
                  <a:pt x="15784" y="10705"/>
                  <a:pt x="15565" y="10960"/>
                  <a:pt x="15565" y="11271"/>
                </a:cubicBezTo>
                <a:lnTo>
                  <a:pt x="15565" y="13737"/>
                </a:lnTo>
                <a:cubicBezTo>
                  <a:pt x="15565" y="14049"/>
                  <a:pt x="15784" y="14304"/>
                  <a:pt x="16051" y="14304"/>
                </a:cubicBezTo>
                <a:lnTo>
                  <a:pt x="18044" y="14304"/>
                </a:lnTo>
                <a:lnTo>
                  <a:pt x="18044" y="17244"/>
                </a:lnTo>
                <a:lnTo>
                  <a:pt x="16430" y="17244"/>
                </a:lnTo>
                <a:cubicBezTo>
                  <a:pt x="16323" y="17244"/>
                  <a:pt x="16235" y="17345"/>
                  <a:pt x="16235" y="17470"/>
                </a:cubicBezTo>
                <a:lnTo>
                  <a:pt x="16235" y="19454"/>
                </a:lnTo>
                <a:lnTo>
                  <a:pt x="15353" y="19454"/>
                </a:lnTo>
                <a:cubicBezTo>
                  <a:pt x="15203" y="19454"/>
                  <a:pt x="15079" y="19599"/>
                  <a:pt x="15079" y="19773"/>
                </a:cubicBezTo>
                <a:lnTo>
                  <a:pt x="15079" y="21281"/>
                </a:lnTo>
                <a:cubicBezTo>
                  <a:pt x="15079" y="21456"/>
                  <a:pt x="15203" y="21600"/>
                  <a:pt x="15353" y="21600"/>
                </a:cubicBezTo>
                <a:lnTo>
                  <a:pt x="17659" y="21600"/>
                </a:lnTo>
                <a:cubicBezTo>
                  <a:pt x="17809" y="21600"/>
                  <a:pt x="17931" y="21456"/>
                  <a:pt x="17931" y="21281"/>
                </a:cubicBezTo>
                <a:lnTo>
                  <a:pt x="17931" y="19773"/>
                </a:lnTo>
                <a:cubicBezTo>
                  <a:pt x="17931" y="19599"/>
                  <a:pt x="17809" y="19454"/>
                  <a:pt x="17659" y="19454"/>
                </a:cubicBezTo>
                <a:lnTo>
                  <a:pt x="16776" y="19454"/>
                </a:lnTo>
                <a:lnTo>
                  <a:pt x="16776" y="18111"/>
                </a:lnTo>
                <a:cubicBezTo>
                  <a:pt x="16776" y="17987"/>
                  <a:pt x="16864" y="17885"/>
                  <a:pt x="16971" y="17885"/>
                </a:cubicBezTo>
                <a:lnTo>
                  <a:pt x="19709" y="17885"/>
                </a:lnTo>
                <a:cubicBezTo>
                  <a:pt x="19816" y="17885"/>
                  <a:pt x="19903" y="17987"/>
                  <a:pt x="19903" y="18111"/>
                </a:cubicBezTo>
                <a:lnTo>
                  <a:pt x="19903" y="19454"/>
                </a:lnTo>
                <a:lnTo>
                  <a:pt x="19021" y="19454"/>
                </a:lnTo>
                <a:cubicBezTo>
                  <a:pt x="18871" y="19454"/>
                  <a:pt x="18747" y="19599"/>
                  <a:pt x="18747" y="19773"/>
                </a:cubicBezTo>
                <a:lnTo>
                  <a:pt x="18747" y="21281"/>
                </a:lnTo>
                <a:cubicBezTo>
                  <a:pt x="18747" y="21456"/>
                  <a:pt x="18871" y="21600"/>
                  <a:pt x="19021" y="21600"/>
                </a:cubicBezTo>
                <a:lnTo>
                  <a:pt x="21326" y="21600"/>
                </a:lnTo>
                <a:cubicBezTo>
                  <a:pt x="21476" y="21600"/>
                  <a:pt x="21600" y="21456"/>
                  <a:pt x="21600" y="21281"/>
                </a:cubicBezTo>
                <a:lnTo>
                  <a:pt x="21600" y="19773"/>
                </a:lnTo>
                <a:cubicBezTo>
                  <a:pt x="21600" y="19599"/>
                  <a:pt x="21476" y="19454"/>
                  <a:pt x="21326" y="19454"/>
                </a:cubicBezTo>
                <a:lnTo>
                  <a:pt x="20444" y="19454"/>
                </a:lnTo>
                <a:lnTo>
                  <a:pt x="20444" y="17470"/>
                </a:lnTo>
                <a:cubicBezTo>
                  <a:pt x="20444" y="17345"/>
                  <a:pt x="20357" y="17244"/>
                  <a:pt x="20250" y="17244"/>
                </a:cubicBezTo>
                <a:lnTo>
                  <a:pt x="18585" y="17244"/>
                </a:lnTo>
                <a:lnTo>
                  <a:pt x="18585" y="14304"/>
                </a:lnTo>
                <a:lnTo>
                  <a:pt x="20626" y="14304"/>
                </a:lnTo>
                <a:cubicBezTo>
                  <a:pt x="20894" y="14304"/>
                  <a:pt x="21113" y="14049"/>
                  <a:pt x="21113" y="13737"/>
                </a:cubicBezTo>
                <a:lnTo>
                  <a:pt x="21113" y="11271"/>
                </a:lnTo>
                <a:cubicBezTo>
                  <a:pt x="21113" y="10960"/>
                  <a:pt x="20894" y="10705"/>
                  <a:pt x="20626" y="10705"/>
                </a:cubicBezTo>
                <a:lnTo>
                  <a:pt x="18585" y="10705"/>
                </a:lnTo>
                <a:lnTo>
                  <a:pt x="18585" y="7550"/>
                </a:lnTo>
                <a:cubicBezTo>
                  <a:pt x="18585" y="7425"/>
                  <a:pt x="18498" y="7322"/>
                  <a:pt x="18390" y="7322"/>
                </a:cubicBezTo>
                <a:lnTo>
                  <a:pt x="11070" y="7322"/>
                </a:lnTo>
                <a:lnTo>
                  <a:pt x="11070" y="4181"/>
                </a:lnTo>
                <a:lnTo>
                  <a:pt x="13626" y="4181"/>
                </a:lnTo>
                <a:cubicBezTo>
                  <a:pt x="13894" y="4181"/>
                  <a:pt x="14113" y="3926"/>
                  <a:pt x="14113" y="3615"/>
                </a:cubicBezTo>
                <a:lnTo>
                  <a:pt x="14113" y="566"/>
                </a:lnTo>
                <a:cubicBezTo>
                  <a:pt x="14113" y="255"/>
                  <a:pt x="13894" y="0"/>
                  <a:pt x="13626" y="0"/>
                </a:cubicBezTo>
                <a:lnTo>
                  <a:pt x="10800" y="0"/>
                </a:lnTo>
                <a:lnTo>
                  <a:pt x="7974" y="0"/>
                </a:lnTo>
                <a:close/>
              </a:path>
            </a:pathLst>
          </a:custGeom>
          <a:solidFill>
            <a:srgbClr val="000000"/>
          </a:solidFill>
          <a:ln w="25400">
            <a:solidFill>
              <a:schemeClr val="accent4">
                <a:hueOff val="-1109407"/>
                <a:satOff val="-1495"/>
                <a:lumOff val="-6330"/>
              </a:schemeClr>
            </a:solidFill>
            <a:miter lim="400000"/>
          </a:ln>
          <a:effectLst>
            <a:outerShdw blurRad="1270000" dir="5400000" rotWithShape="0">
              <a:schemeClr val="accent4">
                <a:hueOff val="-1109407"/>
                <a:satOff val="-1495"/>
                <a:lumOff val="-6330"/>
              </a:schemeClr>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421" name="Microscope"/>
          <p:cNvSpPr/>
          <p:nvPr/>
        </p:nvSpPr>
        <p:spPr>
          <a:xfrm>
            <a:off x="16162979" y="4045232"/>
            <a:ext cx="1012215" cy="1449960"/>
          </a:xfrm>
          <a:custGeom>
            <a:avLst/>
            <a:gdLst/>
            <a:ahLst/>
            <a:cxnLst>
              <a:cxn ang="0">
                <a:pos x="wd2" y="hd2"/>
              </a:cxn>
              <a:cxn ang="5400000">
                <a:pos x="wd2" y="hd2"/>
              </a:cxn>
              <a:cxn ang="10800000">
                <a:pos x="wd2" y="hd2"/>
              </a:cxn>
              <a:cxn ang="16200000">
                <a:pos x="wd2" y="hd2"/>
              </a:cxn>
            </a:cxnLst>
            <a:rect l="0" t="0" r="r" b="b"/>
            <a:pathLst>
              <a:path w="21600" h="21600" extrusionOk="0">
                <a:moveTo>
                  <a:pt x="8758" y="0"/>
                </a:moveTo>
                <a:lnTo>
                  <a:pt x="5450" y="778"/>
                </a:lnTo>
                <a:lnTo>
                  <a:pt x="6641" y="3247"/>
                </a:lnTo>
                <a:lnTo>
                  <a:pt x="5792" y="3446"/>
                </a:lnTo>
                <a:lnTo>
                  <a:pt x="6104" y="4092"/>
                </a:lnTo>
                <a:cubicBezTo>
                  <a:pt x="6260" y="4416"/>
                  <a:pt x="6045" y="4765"/>
                  <a:pt x="5610" y="4922"/>
                </a:cubicBezTo>
                <a:cubicBezTo>
                  <a:pt x="2282" y="6123"/>
                  <a:pt x="0" y="8548"/>
                  <a:pt x="0" y="11338"/>
                </a:cubicBezTo>
                <a:cubicBezTo>
                  <a:pt x="0" y="13653"/>
                  <a:pt x="1568" y="15716"/>
                  <a:pt x="4002" y="17038"/>
                </a:cubicBezTo>
                <a:cubicBezTo>
                  <a:pt x="4586" y="17355"/>
                  <a:pt x="4834" y="17888"/>
                  <a:pt x="4600" y="18378"/>
                </a:cubicBezTo>
                <a:lnTo>
                  <a:pt x="4184" y="19249"/>
                </a:lnTo>
                <a:lnTo>
                  <a:pt x="1504" y="19249"/>
                </a:lnTo>
                <a:lnTo>
                  <a:pt x="383" y="21600"/>
                </a:lnTo>
                <a:lnTo>
                  <a:pt x="21600" y="21600"/>
                </a:lnTo>
                <a:lnTo>
                  <a:pt x="20479" y="19249"/>
                </a:lnTo>
                <a:lnTo>
                  <a:pt x="11598" y="19249"/>
                </a:lnTo>
                <a:lnTo>
                  <a:pt x="10562" y="17077"/>
                </a:lnTo>
                <a:lnTo>
                  <a:pt x="11571" y="16839"/>
                </a:lnTo>
                <a:lnTo>
                  <a:pt x="11765" y="17236"/>
                </a:lnTo>
                <a:cubicBezTo>
                  <a:pt x="11884" y="17482"/>
                  <a:pt x="13400" y="17349"/>
                  <a:pt x="15152" y="16937"/>
                </a:cubicBezTo>
                <a:cubicBezTo>
                  <a:pt x="16905" y="16524"/>
                  <a:pt x="18230" y="15990"/>
                  <a:pt x="18111" y="15743"/>
                </a:cubicBezTo>
                <a:lnTo>
                  <a:pt x="17339" y="14141"/>
                </a:lnTo>
                <a:lnTo>
                  <a:pt x="9985" y="15870"/>
                </a:lnTo>
                <a:lnTo>
                  <a:pt x="9392" y="14628"/>
                </a:lnTo>
                <a:lnTo>
                  <a:pt x="18738" y="12430"/>
                </a:lnTo>
                <a:lnTo>
                  <a:pt x="18157" y="11225"/>
                </a:lnTo>
                <a:lnTo>
                  <a:pt x="8816" y="13422"/>
                </a:lnTo>
                <a:cubicBezTo>
                  <a:pt x="8484" y="12824"/>
                  <a:pt x="7243" y="12835"/>
                  <a:pt x="6947" y="13456"/>
                </a:cubicBezTo>
                <a:lnTo>
                  <a:pt x="6503" y="14386"/>
                </a:lnTo>
                <a:cubicBezTo>
                  <a:pt x="6304" y="14804"/>
                  <a:pt x="5529" y="14924"/>
                  <a:pt x="5109" y="14596"/>
                </a:cubicBezTo>
                <a:cubicBezTo>
                  <a:pt x="4000" y="13729"/>
                  <a:pt x="3324" y="12589"/>
                  <a:pt x="3324" y="11338"/>
                </a:cubicBezTo>
                <a:cubicBezTo>
                  <a:pt x="3324" y="9736"/>
                  <a:pt x="4435" y="8310"/>
                  <a:pt x="6145" y="7417"/>
                </a:cubicBezTo>
                <a:cubicBezTo>
                  <a:pt x="6760" y="7095"/>
                  <a:pt x="7648" y="7292"/>
                  <a:pt x="7893" y="7801"/>
                </a:cubicBezTo>
                <a:lnTo>
                  <a:pt x="8198" y="8499"/>
                </a:lnTo>
                <a:cubicBezTo>
                  <a:pt x="7412" y="8705"/>
                  <a:pt x="6996" y="9308"/>
                  <a:pt x="7266" y="9868"/>
                </a:cubicBezTo>
                <a:lnTo>
                  <a:pt x="7411" y="10170"/>
                </a:lnTo>
                <a:lnTo>
                  <a:pt x="10048" y="9550"/>
                </a:lnTo>
                <a:lnTo>
                  <a:pt x="11155" y="11844"/>
                </a:lnTo>
                <a:lnTo>
                  <a:pt x="13852" y="11208"/>
                </a:lnTo>
                <a:lnTo>
                  <a:pt x="12745" y="8916"/>
                </a:lnTo>
                <a:lnTo>
                  <a:pt x="15302" y="8314"/>
                </a:lnTo>
                <a:lnTo>
                  <a:pt x="15157" y="8012"/>
                </a:lnTo>
                <a:cubicBezTo>
                  <a:pt x="14886" y="7450"/>
                  <a:pt x="14024" y="7146"/>
                  <a:pt x="13218" y="7317"/>
                </a:cubicBezTo>
                <a:lnTo>
                  <a:pt x="10821" y="2265"/>
                </a:lnTo>
                <a:lnTo>
                  <a:pt x="9949" y="2469"/>
                </a:lnTo>
                <a:lnTo>
                  <a:pt x="8758" y="0"/>
                </a:lnTo>
                <a:close/>
                <a:moveTo>
                  <a:pt x="7777" y="15736"/>
                </a:moveTo>
                <a:cubicBezTo>
                  <a:pt x="8266" y="15736"/>
                  <a:pt x="8661" y="16014"/>
                  <a:pt x="8661" y="16355"/>
                </a:cubicBezTo>
                <a:cubicBezTo>
                  <a:pt x="8661" y="16696"/>
                  <a:pt x="8266" y="16972"/>
                  <a:pt x="7777" y="16972"/>
                </a:cubicBezTo>
                <a:cubicBezTo>
                  <a:pt x="7288" y="16972"/>
                  <a:pt x="6891" y="16696"/>
                  <a:pt x="6891" y="16355"/>
                </a:cubicBezTo>
                <a:cubicBezTo>
                  <a:pt x="6891" y="16014"/>
                  <a:pt x="7288" y="15736"/>
                  <a:pt x="7777" y="15736"/>
                </a:cubicBezTo>
                <a:close/>
              </a:path>
            </a:pathLst>
          </a:custGeom>
          <a:solidFill>
            <a:srgbClr val="000000"/>
          </a:solidFill>
          <a:ln w="25400">
            <a:solidFill>
              <a:schemeClr val="accent4">
                <a:hueOff val="-1109407"/>
                <a:satOff val="-1495"/>
                <a:lumOff val="-6330"/>
              </a:schemeClr>
            </a:solidFill>
            <a:miter lim="400000"/>
          </a:ln>
          <a:effectLst>
            <a:outerShdw blurRad="1270000" dir="2700000" rotWithShape="0">
              <a:schemeClr val="accent4">
                <a:hueOff val="-1109407"/>
                <a:satOff val="-1495"/>
                <a:lumOff val="-6330"/>
              </a:schemeClr>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422" name="Subash…"/>
          <p:cNvSpPr txBox="1"/>
          <p:nvPr/>
        </p:nvSpPr>
        <p:spPr>
          <a:xfrm>
            <a:off x="4122138" y="7815010"/>
            <a:ext cx="6152033" cy="2463801"/>
          </a:xfrm>
          <a:prstGeom prst="rect">
            <a:avLst/>
          </a:prstGeom>
          <a:ln w="12700">
            <a:miter lim="400000"/>
          </a:ln>
          <a:effectLst>
            <a:outerShdw blurRad="1270000" dir="27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6500">
                <a:latin typeface="Myriad Apple Text"/>
                <a:ea typeface="Myriad Apple Text"/>
                <a:cs typeface="Myriad Apple Text"/>
                <a:sym typeface="Myriad Apple Text"/>
              </a:defRPr>
            </a:pPr>
            <a:r>
              <a:t>Subash</a:t>
            </a:r>
          </a:p>
          <a:p>
            <a:pPr>
              <a:defRPr sz="6500">
                <a:latin typeface="Myriad Apple Text"/>
                <a:ea typeface="Myriad Apple Text"/>
                <a:cs typeface="Myriad Apple Text"/>
                <a:sym typeface="Myriad Apple Text"/>
              </a:defRPr>
            </a:pPr>
            <a:r>
              <a:t>Acharya</a:t>
            </a:r>
          </a:p>
          <a:p>
            <a:pPr>
              <a:defRPr sz="4200">
                <a:solidFill>
                  <a:srgbClr val="A9A9A9"/>
                </a:solidFill>
                <a:latin typeface="Myriad Apple Text"/>
                <a:ea typeface="Myriad Apple Text"/>
                <a:cs typeface="Myriad Apple Text"/>
                <a:sym typeface="Myriad Apple Text"/>
              </a:defRPr>
            </a:pPr>
            <a:r>
              <a:t>Computer Engineering</a:t>
            </a:r>
          </a:p>
        </p:txBody>
      </p:sp>
      <p:sp>
        <p:nvSpPr>
          <p:cNvPr id="423" name="Daisy"/>
          <p:cNvSpPr/>
          <p:nvPr/>
        </p:nvSpPr>
        <p:spPr>
          <a:xfrm>
            <a:off x="12584234" y="10232356"/>
            <a:ext cx="469905" cy="469920"/>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r="27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24" name="Daisy"/>
          <p:cNvSpPr/>
          <p:nvPr/>
        </p:nvSpPr>
        <p:spPr>
          <a:xfrm>
            <a:off x="11974211" y="1739502"/>
            <a:ext cx="685802" cy="685824"/>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r="27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25" name="UI/UX design"/>
          <p:cNvSpPr txBox="1"/>
          <p:nvPr/>
        </p:nvSpPr>
        <p:spPr>
          <a:xfrm>
            <a:off x="13543298" y="9988202"/>
            <a:ext cx="3296286" cy="787401"/>
          </a:xfrm>
          <a:prstGeom prst="rect">
            <a:avLst/>
          </a:prstGeom>
          <a:ln w="12700">
            <a:miter lim="400000"/>
          </a:ln>
          <a:effectLst>
            <a:outerShdw blurRad="1270000" dir="27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UI/UX design</a:t>
            </a:r>
          </a:p>
        </p:txBody>
      </p:sp>
      <p:sp>
        <p:nvSpPr>
          <p:cNvPr id="426" name="Dummy Website"/>
          <p:cNvSpPr txBox="1"/>
          <p:nvPr/>
        </p:nvSpPr>
        <p:spPr>
          <a:xfrm>
            <a:off x="13625636" y="11239885"/>
            <a:ext cx="4163061" cy="787401"/>
          </a:xfrm>
          <a:prstGeom prst="rect">
            <a:avLst/>
          </a:prstGeom>
          <a:ln w="12700">
            <a:miter lim="400000"/>
          </a:ln>
          <a:effectLst>
            <a:outerShdw blurRad="1270000" dir="27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Dummy Website</a:t>
            </a:r>
          </a:p>
        </p:txBody>
      </p:sp>
      <p:sp>
        <p:nvSpPr>
          <p:cNvPr id="427" name="Daisy"/>
          <p:cNvSpPr/>
          <p:nvPr/>
        </p:nvSpPr>
        <p:spPr>
          <a:xfrm>
            <a:off x="12584235" y="11400796"/>
            <a:ext cx="469901" cy="469916"/>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r="27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28" name="Coding Html, Css, Js and Php"/>
          <p:cNvSpPr txBox="1"/>
          <p:nvPr/>
        </p:nvSpPr>
        <p:spPr>
          <a:xfrm>
            <a:off x="13528413" y="6084944"/>
            <a:ext cx="7282816" cy="787401"/>
          </a:xfrm>
          <a:prstGeom prst="rect">
            <a:avLst/>
          </a:prstGeom>
          <a:ln w="12700">
            <a:miter lim="400000"/>
          </a:ln>
          <a:effectLst>
            <a:outerShdw blurRad="1270000" dir="27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Coding Html, Css, Js and Php </a:t>
            </a:r>
          </a:p>
        </p:txBody>
      </p:sp>
      <p:sp>
        <p:nvSpPr>
          <p:cNvPr id="429" name="Daisy"/>
          <p:cNvSpPr/>
          <p:nvPr/>
        </p:nvSpPr>
        <p:spPr>
          <a:xfrm>
            <a:off x="12584235" y="6243687"/>
            <a:ext cx="469901" cy="469916"/>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r="27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30" name="Research"/>
          <p:cNvSpPr txBox="1"/>
          <p:nvPr/>
        </p:nvSpPr>
        <p:spPr>
          <a:xfrm>
            <a:off x="12997784" y="4469531"/>
            <a:ext cx="2314576" cy="787401"/>
          </a:xfrm>
          <a:prstGeom prst="rect">
            <a:avLst/>
          </a:prstGeom>
          <a:ln w="12700">
            <a:miter lim="400000"/>
          </a:ln>
          <a:effectLst>
            <a:outerShdw blurRad="1270000" dir="27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Research</a:t>
            </a:r>
          </a:p>
        </p:txBody>
      </p:sp>
      <p:sp>
        <p:nvSpPr>
          <p:cNvPr id="431" name="Daisy"/>
          <p:cNvSpPr/>
          <p:nvPr/>
        </p:nvSpPr>
        <p:spPr>
          <a:xfrm>
            <a:off x="11999622" y="4545731"/>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r="27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32" name="Render Using Houdini"/>
          <p:cNvSpPr txBox="1"/>
          <p:nvPr/>
        </p:nvSpPr>
        <p:spPr>
          <a:xfrm>
            <a:off x="13487643" y="7228866"/>
            <a:ext cx="5594986" cy="787401"/>
          </a:xfrm>
          <a:prstGeom prst="rect">
            <a:avLst/>
          </a:prstGeom>
          <a:ln w="12700">
            <a:miter lim="400000"/>
          </a:ln>
          <a:effectLst>
            <a:outerShdw blurRad="1270000" dir="27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Render Using Houdini </a:t>
            </a:r>
          </a:p>
        </p:txBody>
      </p:sp>
      <p:sp>
        <p:nvSpPr>
          <p:cNvPr id="433" name="Daisy"/>
          <p:cNvSpPr/>
          <p:nvPr/>
        </p:nvSpPr>
        <p:spPr>
          <a:xfrm>
            <a:off x="12584235" y="7301136"/>
            <a:ext cx="469901" cy="469916"/>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r="27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34" name="Brain"/>
          <p:cNvSpPr/>
          <p:nvPr/>
        </p:nvSpPr>
        <p:spPr>
          <a:xfrm>
            <a:off x="16378249" y="2883693"/>
            <a:ext cx="1362161" cy="1045066"/>
          </a:xfrm>
          <a:custGeom>
            <a:avLst/>
            <a:gdLst/>
            <a:ahLst/>
            <a:cxnLst>
              <a:cxn ang="0">
                <a:pos x="wd2" y="hd2"/>
              </a:cxn>
              <a:cxn ang="5400000">
                <a:pos x="wd2" y="hd2"/>
              </a:cxn>
              <a:cxn ang="10800000">
                <a:pos x="wd2" y="hd2"/>
              </a:cxn>
              <a:cxn ang="16200000">
                <a:pos x="wd2" y="hd2"/>
              </a:cxn>
            </a:cxnLst>
            <a:rect l="0" t="0" r="r" b="b"/>
            <a:pathLst>
              <a:path w="20765" h="21427" extrusionOk="0">
                <a:moveTo>
                  <a:pt x="7654" y="1"/>
                </a:moveTo>
                <a:cubicBezTo>
                  <a:pt x="6294" y="20"/>
                  <a:pt x="4753" y="903"/>
                  <a:pt x="4110" y="2532"/>
                </a:cubicBezTo>
                <a:cubicBezTo>
                  <a:pt x="4110" y="2532"/>
                  <a:pt x="4104" y="2532"/>
                  <a:pt x="4104" y="2532"/>
                </a:cubicBezTo>
                <a:cubicBezTo>
                  <a:pt x="3722" y="3624"/>
                  <a:pt x="3929" y="4445"/>
                  <a:pt x="3945" y="4495"/>
                </a:cubicBezTo>
                <a:cubicBezTo>
                  <a:pt x="3976" y="4602"/>
                  <a:pt x="3935" y="4724"/>
                  <a:pt x="3855" y="4767"/>
                </a:cubicBezTo>
                <a:cubicBezTo>
                  <a:pt x="3839" y="4774"/>
                  <a:pt x="3828" y="4781"/>
                  <a:pt x="3812" y="4781"/>
                </a:cubicBezTo>
                <a:cubicBezTo>
                  <a:pt x="3743" y="4788"/>
                  <a:pt x="3679" y="4730"/>
                  <a:pt x="3653" y="4644"/>
                </a:cubicBezTo>
                <a:cubicBezTo>
                  <a:pt x="3642" y="4595"/>
                  <a:pt x="3430" y="3790"/>
                  <a:pt x="3722" y="2691"/>
                </a:cubicBezTo>
                <a:cubicBezTo>
                  <a:pt x="3754" y="2562"/>
                  <a:pt x="3690" y="2425"/>
                  <a:pt x="3590" y="2425"/>
                </a:cubicBezTo>
                <a:cubicBezTo>
                  <a:pt x="1950" y="2425"/>
                  <a:pt x="273" y="5524"/>
                  <a:pt x="347" y="7372"/>
                </a:cubicBezTo>
                <a:cubicBezTo>
                  <a:pt x="353" y="7515"/>
                  <a:pt x="475" y="7579"/>
                  <a:pt x="555" y="7493"/>
                </a:cubicBezTo>
                <a:cubicBezTo>
                  <a:pt x="778" y="7236"/>
                  <a:pt x="1021" y="7029"/>
                  <a:pt x="1281" y="6886"/>
                </a:cubicBezTo>
                <a:cubicBezTo>
                  <a:pt x="1350" y="6850"/>
                  <a:pt x="1429" y="6879"/>
                  <a:pt x="1472" y="6964"/>
                </a:cubicBezTo>
                <a:cubicBezTo>
                  <a:pt x="1530" y="7078"/>
                  <a:pt x="1487" y="7236"/>
                  <a:pt x="1397" y="7279"/>
                </a:cubicBezTo>
                <a:cubicBezTo>
                  <a:pt x="1036" y="7471"/>
                  <a:pt x="750" y="7772"/>
                  <a:pt x="516" y="8129"/>
                </a:cubicBezTo>
                <a:cubicBezTo>
                  <a:pt x="-529" y="10034"/>
                  <a:pt x="140" y="12853"/>
                  <a:pt x="1392" y="14423"/>
                </a:cubicBezTo>
                <a:cubicBezTo>
                  <a:pt x="1610" y="14680"/>
                  <a:pt x="1833" y="14902"/>
                  <a:pt x="2056" y="15088"/>
                </a:cubicBezTo>
                <a:cubicBezTo>
                  <a:pt x="2156" y="15166"/>
                  <a:pt x="2358" y="15310"/>
                  <a:pt x="2352" y="15324"/>
                </a:cubicBezTo>
                <a:cubicBezTo>
                  <a:pt x="3759" y="16381"/>
                  <a:pt x="5347" y="16295"/>
                  <a:pt x="5973" y="16216"/>
                </a:cubicBezTo>
                <a:cubicBezTo>
                  <a:pt x="6105" y="16202"/>
                  <a:pt x="6238" y="16244"/>
                  <a:pt x="6344" y="16344"/>
                </a:cubicBezTo>
                <a:cubicBezTo>
                  <a:pt x="6567" y="16543"/>
                  <a:pt x="8073" y="17950"/>
                  <a:pt x="10605" y="17872"/>
                </a:cubicBezTo>
                <a:cubicBezTo>
                  <a:pt x="11231" y="17850"/>
                  <a:pt x="12001" y="17751"/>
                  <a:pt x="12824" y="17401"/>
                </a:cubicBezTo>
                <a:cubicBezTo>
                  <a:pt x="13912" y="16937"/>
                  <a:pt x="14755" y="15760"/>
                  <a:pt x="14686" y="14325"/>
                </a:cubicBezTo>
                <a:cubicBezTo>
                  <a:pt x="14506" y="12369"/>
                  <a:pt x="13817" y="11205"/>
                  <a:pt x="12469" y="10377"/>
                </a:cubicBezTo>
                <a:cubicBezTo>
                  <a:pt x="11806" y="9970"/>
                  <a:pt x="11046" y="9898"/>
                  <a:pt x="10467" y="9926"/>
                </a:cubicBezTo>
                <a:cubicBezTo>
                  <a:pt x="10122" y="9948"/>
                  <a:pt x="9815" y="9999"/>
                  <a:pt x="9550" y="10056"/>
                </a:cubicBezTo>
                <a:lnTo>
                  <a:pt x="9512" y="10069"/>
                </a:lnTo>
                <a:cubicBezTo>
                  <a:pt x="8599" y="10283"/>
                  <a:pt x="8137" y="10662"/>
                  <a:pt x="8132" y="10669"/>
                </a:cubicBezTo>
                <a:cubicBezTo>
                  <a:pt x="8111" y="10691"/>
                  <a:pt x="8085" y="10698"/>
                  <a:pt x="8064" y="10698"/>
                </a:cubicBezTo>
                <a:cubicBezTo>
                  <a:pt x="8006" y="10705"/>
                  <a:pt x="7952" y="10669"/>
                  <a:pt x="7920" y="10598"/>
                </a:cubicBezTo>
                <a:cubicBezTo>
                  <a:pt x="7872" y="10498"/>
                  <a:pt x="7899" y="10370"/>
                  <a:pt x="7968" y="10306"/>
                </a:cubicBezTo>
                <a:cubicBezTo>
                  <a:pt x="7989" y="10291"/>
                  <a:pt x="8266" y="10062"/>
                  <a:pt x="8807" y="9848"/>
                </a:cubicBezTo>
                <a:cubicBezTo>
                  <a:pt x="8903" y="9813"/>
                  <a:pt x="8918" y="9641"/>
                  <a:pt x="8839" y="9570"/>
                </a:cubicBezTo>
                <a:cubicBezTo>
                  <a:pt x="8313" y="9098"/>
                  <a:pt x="7617" y="8270"/>
                  <a:pt x="7416" y="7071"/>
                </a:cubicBezTo>
                <a:cubicBezTo>
                  <a:pt x="7394" y="6957"/>
                  <a:pt x="7448" y="6843"/>
                  <a:pt x="7533" y="6821"/>
                </a:cubicBezTo>
                <a:cubicBezTo>
                  <a:pt x="7618" y="6793"/>
                  <a:pt x="7698" y="6865"/>
                  <a:pt x="7719" y="6987"/>
                </a:cubicBezTo>
                <a:cubicBezTo>
                  <a:pt x="7942" y="8321"/>
                  <a:pt x="8912" y="9179"/>
                  <a:pt x="9358" y="9507"/>
                </a:cubicBezTo>
                <a:cubicBezTo>
                  <a:pt x="9469" y="9586"/>
                  <a:pt x="9597" y="9620"/>
                  <a:pt x="9719" y="9592"/>
                </a:cubicBezTo>
                <a:cubicBezTo>
                  <a:pt x="10234" y="9492"/>
                  <a:pt x="11518" y="9334"/>
                  <a:pt x="12595" y="9998"/>
                </a:cubicBezTo>
                <a:cubicBezTo>
                  <a:pt x="12998" y="10240"/>
                  <a:pt x="13345" y="10521"/>
                  <a:pt x="13636" y="10828"/>
                </a:cubicBezTo>
                <a:cubicBezTo>
                  <a:pt x="13743" y="10942"/>
                  <a:pt x="13897" y="10948"/>
                  <a:pt x="14008" y="10841"/>
                </a:cubicBezTo>
                <a:cubicBezTo>
                  <a:pt x="14640" y="10241"/>
                  <a:pt x="15270" y="10013"/>
                  <a:pt x="15902" y="10156"/>
                </a:cubicBezTo>
                <a:cubicBezTo>
                  <a:pt x="16756" y="10356"/>
                  <a:pt x="17361" y="11205"/>
                  <a:pt x="17584" y="11691"/>
                </a:cubicBezTo>
                <a:cubicBezTo>
                  <a:pt x="17626" y="11784"/>
                  <a:pt x="17616" y="11912"/>
                  <a:pt x="17552" y="11983"/>
                </a:cubicBezTo>
                <a:cubicBezTo>
                  <a:pt x="17526" y="12011"/>
                  <a:pt x="17499" y="12025"/>
                  <a:pt x="17468" y="12025"/>
                </a:cubicBezTo>
                <a:cubicBezTo>
                  <a:pt x="17414" y="12032"/>
                  <a:pt x="17357" y="11996"/>
                  <a:pt x="17325" y="11925"/>
                </a:cubicBezTo>
                <a:cubicBezTo>
                  <a:pt x="17144" y="11532"/>
                  <a:pt x="16602" y="10749"/>
                  <a:pt x="15849" y="10578"/>
                </a:cubicBezTo>
                <a:cubicBezTo>
                  <a:pt x="15313" y="10456"/>
                  <a:pt x="14766" y="10648"/>
                  <a:pt x="14214" y="11169"/>
                </a:cubicBezTo>
                <a:cubicBezTo>
                  <a:pt x="14123" y="11254"/>
                  <a:pt x="14108" y="11418"/>
                  <a:pt x="14177" y="11532"/>
                </a:cubicBezTo>
                <a:cubicBezTo>
                  <a:pt x="14389" y="11875"/>
                  <a:pt x="14565" y="12262"/>
                  <a:pt x="14698" y="12683"/>
                </a:cubicBezTo>
                <a:cubicBezTo>
                  <a:pt x="14847" y="13169"/>
                  <a:pt x="14952" y="13695"/>
                  <a:pt x="15005" y="14316"/>
                </a:cubicBezTo>
                <a:cubicBezTo>
                  <a:pt x="16369" y="14966"/>
                  <a:pt x="19967" y="14602"/>
                  <a:pt x="20652" y="11448"/>
                </a:cubicBezTo>
                <a:cubicBezTo>
                  <a:pt x="21071" y="9520"/>
                  <a:pt x="20280" y="7208"/>
                  <a:pt x="19086" y="6630"/>
                </a:cubicBezTo>
                <a:cubicBezTo>
                  <a:pt x="18943" y="6558"/>
                  <a:pt x="18795" y="6680"/>
                  <a:pt x="18758" y="6879"/>
                </a:cubicBezTo>
                <a:cubicBezTo>
                  <a:pt x="18652" y="7472"/>
                  <a:pt x="18444" y="7944"/>
                  <a:pt x="18242" y="8258"/>
                </a:cubicBezTo>
                <a:cubicBezTo>
                  <a:pt x="18189" y="8336"/>
                  <a:pt x="18189" y="8458"/>
                  <a:pt x="18242" y="8543"/>
                </a:cubicBezTo>
                <a:cubicBezTo>
                  <a:pt x="18338" y="8693"/>
                  <a:pt x="18481" y="8971"/>
                  <a:pt x="18635" y="9442"/>
                </a:cubicBezTo>
                <a:cubicBezTo>
                  <a:pt x="18667" y="9542"/>
                  <a:pt x="18640" y="9678"/>
                  <a:pt x="18565" y="9728"/>
                </a:cubicBezTo>
                <a:cubicBezTo>
                  <a:pt x="18544" y="9742"/>
                  <a:pt x="18529" y="9748"/>
                  <a:pt x="18507" y="9748"/>
                </a:cubicBezTo>
                <a:cubicBezTo>
                  <a:pt x="18438" y="9755"/>
                  <a:pt x="18375" y="9700"/>
                  <a:pt x="18348" y="9614"/>
                </a:cubicBezTo>
                <a:cubicBezTo>
                  <a:pt x="18348" y="9607"/>
                  <a:pt x="18226" y="9179"/>
                  <a:pt x="17977" y="8793"/>
                </a:cubicBezTo>
                <a:cubicBezTo>
                  <a:pt x="17653" y="8301"/>
                  <a:pt x="17271" y="8108"/>
                  <a:pt x="16836" y="8222"/>
                </a:cubicBezTo>
                <a:cubicBezTo>
                  <a:pt x="16740" y="8244"/>
                  <a:pt x="16650" y="8150"/>
                  <a:pt x="16650" y="8015"/>
                </a:cubicBezTo>
                <a:cubicBezTo>
                  <a:pt x="16650" y="7908"/>
                  <a:pt x="16708" y="7822"/>
                  <a:pt x="16783" y="7807"/>
                </a:cubicBezTo>
                <a:cubicBezTo>
                  <a:pt x="17244" y="7686"/>
                  <a:pt x="17610" y="7886"/>
                  <a:pt x="17791" y="8022"/>
                </a:cubicBezTo>
                <a:cubicBezTo>
                  <a:pt x="17871" y="8079"/>
                  <a:pt x="17971" y="8057"/>
                  <a:pt x="18030" y="7957"/>
                </a:cubicBezTo>
                <a:cubicBezTo>
                  <a:pt x="18444" y="7300"/>
                  <a:pt x="18980" y="5845"/>
                  <a:pt x="18215" y="4332"/>
                </a:cubicBezTo>
                <a:cubicBezTo>
                  <a:pt x="17738" y="3390"/>
                  <a:pt x="16750" y="2824"/>
                  <a:pt x="15965" y="2789"/>
                </a:cubicBezTo>
                <a:cubicBezTo>
                  <a:pt x="15901" y="2789"/>
                  <a:pt x="15843" y="2790"/>
                  <a:pt x="15779" y="2798"/>
                </a:cubicBezTo>
                <a:cubicBezTo>
                  <a:pt x="15647" y="2812"/>
                  <a:pt x="15403" y="2824"/>
                  <a:pt x="15074" y="2931"/>
                </a:cubicBezTo>
                <a:cubicBezTo>
                  <a:pt x="14560" y="3096"/>
                  <a:pt x="14279" y="3382"/>
                  <a:pt x="14273" y="3382"/>
                </a:cubicBezTo>
                <a:cubicBezTo>
                  <a:pt x="14204" y="3453"/>
                  <a:pt x="14107" y="3433"/>
                  <a:pt x="14054" y="3333"/>
                </a:cubicBezTo>
                <a:cubicBezTo>
                  <a:pt x="14007" y="3240"/>
                  <a:pt x="14019" y="3103"/>
                  <a:pt x="14088" y="3039"/>
                </a:cubicBezTo>
                <a:cubicBezTo>
                  <a:pt x="14114" y="3010"/>
                  <a:pt x="14470" y="2669"/>
                  <a:pt x="15096" y="2483"/>
                </a:cubicBezTo>
                <a:cubicBezTo>
                  <a:pt x="15186" y="2455"/>
                  <a:pt x="15227" y="2304"/>
                  <a:pt x="15169" y="2204"/>
                </a:cubicBezTo>
                <a:cubicBezTo>
                  <a:pt x="14341" y="648"/>
                  <a:pt x="11471" y="-173"/>
                  <a:pt x="10170" y="641"/>
                </a:cubicBezTo>
                <a:cubicBezTo>
                  <a:pt x="10048" y="719"/>
                  <a:pt x="9996" y="919"/>
                  <a:pt x="10059" y="1076"/>
                </a:cubicBezTo>
                <a:cubicBezTo>
                  <a:pt x="10203" y="1461"/>
                  <a:pt x="10265" y="1904"/>
                  <a:pt x="10233" y="2325"/>
                </a:cubicBezTo>
                <a:cubicBezTo>
                  <a:pt x="10228" y="2432"/>
                  <a:pt x="10165" y="2512"/>
                  <a:pt x="10091" y="2519"/>
                </a:cubicBezTo>
                <a:cubicBezTo>
                  <a:pt x="10080" y="2519"/>
                  <a:pt x="10075" y="2519"/>
                  <a:pt x="10064" y="2519"/>
                </a:cubicBezTo>
                <a:cubicBezTo>
                  <a:pt x="9979" y="2505"/>
                  <a:pt x="9916" y="2404"/>
                  <a:pt x="9927" y="2282"/>
                </a:cubicBezTo>
                <a:cubicBezTo>
                  <a:pt x="9937" y="2140"/>
                  <a:pt x="10011" y="1106"/>
                  <a:pt x="9295" y="520"/>
                </a:cubicBezTo>
                <a:cubicBezTo>
                  <a:pt x="8854" y="161"/>
                  <a:pt x="8273" y="-8"/>
                  <a:pt x="7654" y="1"/>
                </a:cubicBezTo>
                <a:close/>
                <a:moveTo>
                  <a:pt x="6930" y="3139"/>
                </a:moveTo>
                <a:cubicBezTo>
                  <a:pt x="7435" y="3144"/>
                  <a:pt x="7913" y="3351"/>
                  <a:pt x="8361" y="3761"/>
                </a:cubicBezTo>
                <a:cubicBezTo>
                  <a:pt x="8886" y="4239"/>
                  <a:pt x="9242" y="4895"/>
                  <a:pt x="9449" y="5352"/>
                </a:cubicBezTo>
                <a:cubicBezTo>
                  <a:pt x="9491" y="5444"/>
                  <a:pt x="9582" y="5480"/>
                  <a:pt x="9656" y="5430"/>
                </a:cubicBezTo>
                <a:cubicBezTo>
                  <a:pt x="10925" y="4509"/>
                  <a:pt x="12288" y="4695"/>
                  <a:pt x="13403" y="5952"/>
                </a:cubicBezTo>
                <a:cubicBezTo>
                  <a:pt x="13456" y="6009"/>
                  <a:pt x="13535" y="6015"/>
                  <a:pt x="13593" y="5958"/>
                </a:cubicBezTo>
                <a:cubicBezTo>
                  <a:pt x="13795" y="5758"/>
                  <a:pt x="14331" y="5353"/>
                  <a:pt x="15154" y="5617"/>
                </a:cubicBezTo>
                <a:cubicBezTo>
                  <a:pt x="15239" y="5631"/>
                  <a:pt x="15291" y="5745"/>
                  <a:pt x="15270" y="5867"/>
                </a:cubicBezTo>
                <a:cubicBezTo>
                  <a:pt x="15249" y="5981"/>
                  <a:pt x="15164" y="6045"/>
                  <a:pt x="15079" y="6016"/>
                </a:cubicBezTo>
                <a:cubicBezTo>
                  <a:pt x="14527" y="5866"/>
                  <a:pt x="14076" y="5967"/>
                  <a:pt x="13736" y="6331"/>
                </a:cubicBezTo>
                <a:cubicBezTo>
                  <a:pt x="13418" y="6673"/>
                  <a:pt x="13217" y="7243"/>
                  <a:pt x="13195" y="7856"/>
                </a:cubicBezTo>
                <a:cubicBezTo>
                  <a:pt x="13190" y="7964"/>
                  <a:pt x="13132" y="8050"/>
                  <a:pt x="13053" y="8057"/>
                </a:cubicBezTo>
                <a:cubicBezTo>
                  <a:pt x="13026" y="8057"/>
                  <a:pt x="13000" y="8057"/>
                  <a:pt x="12973" y="8028"/>
                </a:cubicBezTo>
                <a:cubicBezTo>
                  <a:pt x="12915" y="7985"/>
                  <a:pt x="12882" y="7900"/>
                  <a:pt x="12887" y="7814"/>
                </a:cubicBezTo>
                <a:cubicBezTo>
                  <a:pt x="12903" y="7336"/>
                  <a:pt x="13015" y="6880"/>
                  <a:pt x="13195" y="6509"/>
                </a:cubicBezTo>
                <a:cubicBezTo>
                  <a:pt x="13243" y="6416"/>
                  <a:pt x="13228" y="6295"/>
                  <a:pt x="13164" y="6224"/>
                </a:cubicBezTo>
                <a:cubicBezTo>
                  <a:pt x="11630" y="4532"/>
                  <a:pt x="10133" y="5487"/>
                  <a:pt x="9543" y="5994"/>
                </a:cubicBezTo>
                <a:cubicBezTo>
                  <a:pt x="9464" y="6058"/>
                  <a:pt x="9364" y="6023"/>
                  <a:pt x="9321" y="5909"/>
                </a:cubicBezTo>
                <a:cubicBezTo>
                  <a:pt x="9194" y="5559"/>
                  <a:pt x="8827" y="4688"/>
                  <a:pt x="8185" y="4102"/>
                </a:cubicBezTo>
                <a:cubicBezTo>
                  <a:pt x="7548" y="3524"/>
                  <a:pt x="6843" y="3403"/>
                  <a:pt x="6084" y="3746"/>
                </a:cubicBezTo>
                <a:cubicBezTo>
                  <a:pt x="5999" y="3781"/>
                  <a:pt x="5909" y="3717"/>
                  <a:pt x="5888" y="3603"/>
                </a:cubicBezTo>
                <a:cubicBezTo>
                  <a:pt x="5867" y="3496"/>
                  <a:pt x="5915" y="3375"/>
                  <a:pt x="5994" y="3346"/>
                </a:cubicBezTo>
                <a:cubicBezTo>
                  <a:pt x="6315" y="3204"/>
                  <a:pt x="6627" y="3136"/>
                  <a:pt x="6930" y="3139"/>
                </a:cubicBezTo>
                <a:close/>
                <a:moveTo>
                  <a:pt x="4412" y="7120"/>
                </a:moveTo>
                <a:cubicBezTo>
                  <a:pt x="4454" y="7118"/>
                  <a:pt x="4496" y="7136"/>
                  <a:pt x="4528" y="7178"/>
                </a:cubicBezTo>
                <a:cubicBezTo>
                  <a:pt x="5112" y="7964"/>
                  <a:pt x="5357" y="9491"/>
                  <a:pt x="4678" y="11169"/>
                </a:cubicBezTo>
                <a:cubicBezTo>
                  <a:pt x="4630" y="11290"/>
                  <a:pt x="4688" y="11440"/>
                  <a:pt x="4789" y="11448"/>
                </a:cubicBezTo>
                <a:cubicBezTo>
                  <a:pt x="5622" y="11512"/>
                  <a:pt x="7236" y="11876"/>
                  <a:pt x="8250" y="13725"/>
                </a:cubicBezTo>
                <a:cubicBezTo>
                  <a:pt x="8287" y="13789"/>
                  <a:pt x="8351" y="13816"/>
                  <a:pt x="8409" y="13781"/>
                </a:cubicBezTo>
                <a:cubicBezTo>
                  <a:pt x="9009" y="13474"/>
                  <a:pt x="9645" y="13354"/>
                  <a:pt x="10245" y="13439"/>
                </a:cubicBezTo>
                <a:cubicBezTo>
                  <a:pt x="10314" y="13447"/>
                  <a:pt x="10373" y="13374"/>
                  <a:pt x="10373" y="13281"/>
                </a:cubicBezTo>
                <a:cubicBezTo>
                  <a:pt x="10373" y="12831"/>
                  <a:pt x="10547" y="12183"/>
                  <a:pt x="11237" y="11833"/>
                </a:cubicBezTo>
                <a:cubicBezTo>
                  <a:pt x="11322" y="11791"/>
                  <a:pt x="11413" y="11855"/>
                  <a:pt x="11439" y="11970"/>
                </a:cubicBezTo>
                <a:cubicBezTo>
                  <a:pt x="11466" y="12077"/>
                  <a:pt x="11417" y="12190"/>
                  <a:pt x="11338" y="12233"/>
                </a:cubicBezTo>
                <a:cubicBezTo>
                  <a:pt x="10547" y="12640"/>
                  <a:pt x="10691" y="13418"/>
                  <a:pt x="10696" y="13446"/>
                </a:cubicBezTo>
                <a:cubicBezTo>
                  <a:pt x="10707" y="13510"/>
                  <a:pt x="10743" y="13552"/>
                  <a:pt x="10786" y="13567"/>
                </a:cubicBezTo>
                <a:cubicBezTo>
                  <a:pt x="11391" y="13788"/>
                  <a:pt x="11889" y="14216"/>
                  <a:pt x="12170" y="14780"/>
                </a:cubicBezTo>
                <a:cubicBezTo>
                  <a:pt x="12218" y="14873"/>
                  <a:pt x="12208" y="15010"/>
                  <a:pt x="12144" y="15074"/>
                </a:cubicBezTo>
                <a:cubicBezTo>
                  <a:pt x="12117" y="15103"/>
                  <a:pt x="12091" y="15117"/>
                  <a:pt x="12059" y="15117"/>
                </a:cubicBezTo>
                <a:cubicBezTo>
                  <a:pt x="12006" y="15124"/>
                  <a:pt x="11954" y="15087"/>
                  <a:pt x="11917" y="15023"/>
                </a:cubicBezTo>
                <a:cubicBezTo>
                  <a:pt x="11386" y="13945"/>
                  <a:pt x="9852" y="13361"/>
                  <a:pt x="8308" y="14289"/>
                </a:cubicBezTo>
                <a:cubicBezTo>
                  <a:pt x="8239" y="14332"/>
                  <a:pt x="8160" y="14295"/>
                  <a:pt x="8117" y="14209"/>
                </a:cubicBezTo>
                <a:cubicBezTo>
                  <a:pt x="6870" y="11625"/>
                  <a:pt x="4296" y="11862"/>
                  <a:pt x="4270" y="11862"/>
                </a:cubicBezTo>
                <a:lnTo>
                  <a:pt x="3961" y="11847"/>
                </a:lnTo>
                <a:cubicBezTo>
                  <a:pt x="3924" y="11818"/>
                  <a:pt x="3892" y="11768"/>
                  <a:pt x="3881" y="11711"/>
                </a:cubicBezTo>
                <a:cubicBezTo>
                  <a:pt x="3759" y="11011"/>
                  <a:pt x="3176" y="10055"/>
                  <a:pt x="2332" y="9641"/>
                </a:cubicBezTo>
                <a:cubicBezTo>
                  <a:pt x="2264" y="9605"/>
                  <a:pt x="2209" y="9514"/>
                  <a:pt x="2220" y="9407"/>
                </a:cubicBezTo>
                <a:cubicBezTo>
                  <a:pt x="2236" y="9271"/>
                  <a:pt x="2337" y="9192"/>
                  <a:pt x="2427" y="9235"/>
                </a:cubicBezTo>
                <a:cubicBezTo>
                  <a:pt x="2788" y="9406"/>
                  <a:pt x="3170" y="9735"/>
                  <a:pt x="3483" y="10120"/>
                </a:cubicBezTo>
                <a:cubicBezTo>
                  <a:pt x="3680" y="10363"/>
                  <a:pt x="3913" y="10720"/>
                  <a:pt x="4067" y="11162"/>
                </a:cubicBezTo>
                <a:cubicBezTo>
                  <a:pt x="4115" y="11291"/>
                  <a:pt x="4248" y="11306"/>
                  <a:pt x="4306" y="11184"/>
                </a:cubicBezTo>
                <a:cubicBezTo>
                  <a:pt x="5022" y="9614"/>
                  <a:pt x="4831" y="8186"/>
                  <a:pt x="4311" y="7486"/>
                </a:cubicBezTo>
                <a:cubicBezTo>
                  <a:pt x="4253" y="7408"/>
                  <a:pt x="4243" y="7273"/>
                  <a:pt x="4301" y="7194"/>
                </a:cubicBezTo>
                <a:cubicBezTo>
                  <a:pt x="4330" y="7148"/>
                  <a:pt x="4370" y="7123"/>
                  <a:pt x="4412" y="7120"/>
                </a:cubicBezTo>
                <a:close/>
                <a:moveTo>
                  <a:pt x="2258" y="15717"/>
                </a:moveTo>
                <a:cubicBezTo>
                  <a:pt x="1971" y="17680"/>
                  <a:pt x="4031" y="19435"/>
                  <a:pt x="5702" y="18764"/>
                </a:cubicBezTo>
                <a:cubicBezTo>
                  <a:pt x="5612" y="19699"/>
                  <a:pt x="5001" y="21083"/>
                  <a:pt x="5001" y="21084"/>
                </a:cubicBezTo>
                <a:lnTo>
                  <a:pt x="6238" y="21427"/>
                </a:lnTo>
                <a:lnTo>
                  <a:pt x="8727" y="18063"/>
                </a:lnTo>
                <a:cubicBezTo>
                  <a:pt x="7390" y="17742"/>
                  <a:pt x="6699" y="17172"/>
                  <a:pt x="6333" y="16843"/>
                </a:cubicBezTo>
                <a:cubicBezTo>
                  <a:pt x="6163" y="16686"/>
                  <a:pt x="5962" y="16614"/>
                  <a:pt x="5761" y="16636"/>
                </a:cubicBezTo>
                <a:cubicBezTo>
                  <a:pt x="5442" y="16672"/>
                  <a:pt x="4954" y="16693"/>
                  <a:pt x="4381" y="16593"/>
                </a:cubicBezTo>
                <a:cubicBezTo>
                  <a:pt x="3786" y="16494"/>
                  <a:pt x="3027" y="16259"/>
                  <a:pt x="2258" y="15717"/>
                </a:cubicBezTo>
                <a:close/>
              </a:path>
            </a:pathLst>
          </a:custGeom>
          <a:solidFill>
            <a:srgbClr val="000000"/>
          </a:solidFill>
          <a:ln w="12700">
            <a:solidFill>
              <a:schemeClr val="accent4">
                <a:hueOff val="-1109407"/>
                <a:satOff val="-1495"/>
                <a:lumOff val="-6330"/>
              </a:schemeClr>
            </a:solidFill>
            <a:miter lim="400000"/>
          </a:ln>
          <a:effectLst>
            <a:outerShdw blurRad="1270000" dir="2700000" rotWithShape="0">
              <a:schemeClr val="accent4">
                <a:hueOff val="-1109407"/>
                <a:satOff val="-1495"/>
                <a:lumOff val="-6330"/>
              </a:schemeClr>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435" name="Fraction Pie"/>
          <p:cNvSpPr/>
          <p:nvPr/>
        </p:nvSpPr>
        <p:spPr>
          <a:xfrm>
            <a:off x="17170675" y="8589193"/>
            <a:ext cx="1143278" cy="1142906"/>
          </a:xfrm>
          <a:custGeom>
            <a:avLst/>
            <a:gdLst/>
            <a:ahLst/>
            <a:cxnLst>
              <a:cxn ang="0">
                <a:pos x="wd2" y="hd2"/>
              </a:cxn>
              <a:cxn ang="5400000">
                <a:pos x="wd2" y="hd2"/>
              </a:cxn>
              <a:cxn ang="10800000">
                <a:pos x="wd2" y="hd2"/>
              </a:cxn>
              <a:cxn ang="16200000">
                <a:pos x="wd2" y="hd2"/>
              </a:cxn>
            </a:cxnLst>
            <a:rect l="0" t="0" r="r" b="b"/>
            <a:pathLst>
              <a:path w="21600" h="21597" extrusionOk="0">
                <a:moveTo>
                  <a:pt x="10409" y="0"/>
                </a:moveTo>
                <a:cubicBezTo>
                  <a:pt x="4626" y="206"/>
                  <a:pt x="0" y="4959"/>
                  <a:pt x="0" y="10794"/>
                </a:cubicBezTo>
                <a:cubicBezTo>
                  <a:pt x="0" y="12623"/>
                  <a:pt x="455" y="14345"/>
                  <a:pt x="1256" y="15855"/>
                </a:cubicBezTo>
                <a:cubicBezTo>
                  <a:pt x="1298" y="15933"/>
                  <a:pt x="1396" y="15960"/>
                  <a:pt x="1473" y="15916"/>
                </a:cubicBezTo>
                <a:lnTo>
                  <a:pt x="10431" y="10744"/>
                </a:lnTo>
                <a:cubicBezTo>
                  <a:pt x="10518" y="10694"/>
                  <a:pt x="10570" y="10600"/>
                  <a:pt x="10570" y="10499"/>
                </a:cubicBezTo>
                <a:lnTo>
                  <a:pt x="10570" y="158"/>
                </a:lnTo>
                <a:cubicBezTo>
                  <a:pt x="10570" y="69"/>
                  <a:pt x="10498" y="-2"/>
                  <a:pt x="10409" y="0"/>
                </a:cubicBezTo>
                <a:close/>
                <a:moveTo>
                  <a:pt x="11191" y="0"/>
                </a:moveTo>
                <a:cubicBezTo>
                  <a:pt x="11102" y="-3"/>
                  <a:pt x="11028" y="69"/>
                  <a:pt x="11028" y="158"/>
                </a:cubicBezTo>
                <a:lnTo>
                  <a:pt x="11028" y="10499"/>
                </a:lnTo>
                <a:cubicBezTo>
                  <a:pt x="11028" y="10600"/>
                  <a:pt x="11082" y="10694"/>
                  <a:pt x="11169" y="10744"/>
                </a:cubicBezTo>
                <a:lnTo>
                  <a:pt x="20127" y="15916"/>
                </a:lnTo>
                <a:cubicBezTo>
                  <a:pt x="20204" y="15960"/>
                  <a:pt x="20302" y="15933"/>
                  <a:pt x="20344" y="15855"/>
                </a:cubicBezTo>
                <a:cubicBezTo>
                  <a:pt x="21145" y="14345"/>
                  <a:pt x="21600" y="12623"/>
                  <a:pt x="21600" y="10794"/>
                </a:cubicBezTo>
                <a:cubicBezTo>
                  <a:pt x="21600" y="4959"/>
                  <a:pt x="16974" y="206"/>
                  <a:pt x="11191" y="0"/>
                </a:cubicBezTo>
                <a:close/>
                <a:moveTo>
                  <a:pt x="10799" y="11102"/>
                </a:moveTo>
                <a:cubicBezTo>
                  <a:pt x="10750" y="11102"/>
                  <a:pt x="10703" y="11116"/>
                  <a:pt x="10660" y="11141"/>
                </a:cubicBezTo>
                <a:lnTo>
                  <a:pt x="1702" y="16313"/>
                </a:lnTo>
                <a:cubicBezTo>
                  <a:pt x="1625" y="16357"/>
                  <a:pt x="1600" y="16456"/>
                  <a:pt x="1648" y="16531"/>
                </a:cubicBezTo>
                <a:cubicBezTo>
                  <a:pt x="3558" y="19574"/>
                  <a:pt x="6942" y="21597"/>
                  <a:pt x="10799" y="21597"/>
                </a:cubicBezTo>
                <a:cubicBezTo>
                  <a:pt x="14656" y="21597"/>
                  <a:pt x="18042" y="19574"/>
                  <a:pt x="19952" y="16531"/>
                </a:cubicBezTo>
                <a:cubicBezTo>
                  <a:pt x="19999" y="16456"/>
                  <a:pt x="19975" y="16357"/>
                  <a:pt x="19898" y="16313"/>
                </a:cubicBezTo>
                <a:lnTo>
                  <a:pt x="10940" y="11141"/>
                </a:lnTo>
                <a:cubicBezTo>
                  <a:pt x="10897" y="11116"/>
                  <a:pt x="10848" y="11102"/>
                  <a:pt x="10799" y="11102"/>
                </a:cubicBezTo>
                <a:close/>
              </a:path>
            </a:pathLst>
          </a:custGeom>
          <a:solidFill>
            <a:srgbClr val="000000"/>
          </a:solidFill>
          <a:ln w="12700">
            <a:solidFill>
              <a:schemeClr val="accent4">
                <a:hueOff val="-1109407"/>
                <a:satOff val="-1495"/>
                <a:lumOff val="-6330"/>
              </a:schemeClr>
            </a:solidFill>
            <a:miter lim="400000"/>
          </a:ln>
          <a:effectLst>
            <a:outerShdw blurRad="1270000" dir="2700000" rotWithShape="0">
              <a:schemeClr val="accent4">
                <a:hueOff val="-1109407"/>
                <a:satOff val="-1495"/>
                <a:lumOff val="-6330"/>
              </a:schemeClr>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Tree>
  </p:cSld>
  <p:clrMapOvr>
    <a:masterClrMapping/>
  </p:clrMapOvr>
  <mc:AlternateContent xmlns:mc="http://schemas.openxmlformats.org/markup-compatibility/2006" xmlns:p14="http://schemas.microsoft.com/office/powerpoint/2010/main">
    <mc:Choice Requires="p14">
      <p:transition spd="slow">
        <p:push dir="u"/>
      </p:transition>
    </mc:Choice>
    <mc:Fallback xmlns:a14="http://schemas.microsoft.com/office/drawing/2010/main" xmlns:m="http://schemas.openxmlformats.org/officeDocument/2006/math"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7" name="Screen Shot 2020-10-15 at 6.47.30 PM.png" descr="Screen Shot 2020-10-15 at 6.47.30 PM.png"/>
          <p:cNvPicPr>
            <a:picLocks noChangeAspect="1"/>
          </p:cNvPicPr>
          <p:nvPr/>
        </p:nvPicPr>
        <p:blipFill>
          <a:blip r:embed="rId2"/>
          <a:stretch>
            <a:fillRect/>
          </a:stretch>
        </p:blipFill>
        <p:spPr>
          <a:xfrm>
            <a:off x="1034353" y="2260393"/>
            <a:ext cx="22315294" cy="10128766"/>
          </a:xfrm>
          <a:prstGeom prst="rect">
            <a:avLst/>
          </a:prstGeom>
          <a:ln w="12700">
            <a:miter lim="400000"/>
          </a:ln>
        </p:spPr>
      </p:pic>
      <p:sp>
        <p:nvSpPr>
          <p:cNvPr id="438" name="Working and Data Flow"/>
          <p:cNvSpPr txBox="1"/>
          <p:nvPr/>
        </p:nvSpPr>
        <p:spPr>
          <a:xfrm>
            <a:off x="6551835" y="1201988"/>
            <a:ext cx="7145275" cy="9271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6000" i="1">
                <a:latin typeface="Myriad Apple Text"/>
                <a:ea typeface="Myriad Apple Text"/>
                <a:cs typeface="Myriad Apple Text"/>
                <a:sym typeface="Myriad Apple Text"/>
              </a:defRPr>
            </a:lvl1pPr>
          </a:lstStyle>
          <a:p>
            <a:r>
              <a:t>Working and Data Flow</a:t>
            </a:r>
          </a:p>
        </p:txBody>
      </p:sp>
      <p:sp>
        <p:nvSpPr>
          <p:cNvPr id="439" name="Organization"/>
          <p:cNvSpPr/>
          <p:nvPr/>
        </p:nvSpPr>
        <p:spPr>
          <a:xfrm>
            <a:off x="14666368" y="1081896"/>
            <a:ext cx="1358273" cy="1167286"/>
          </a:xfrm>
          <a:custGeom>
            <a:avLst/>
            <a:gdLst/>
            <a:ahLst/>
            <a:cxnLst>
              <a:cxn ang="0">
                <a:pos x="wd2" y="hd2"/>
              </a:cxn>
              <a:cxn ang="5400000">
                <a:pos x="wd2" y="hd2"/>
              </a:cxn>
              <a:cxn ang="10800000">
                <a:pos x="wd2" y="hd2"/>
              </a:cxn>
              <a:cxn ang="16200000">
                <a:pos x="wd2" y="hd2"/>
              </a:cxn>
            </a:cxnLst>
            <a:rect l="0" t="0" r="r" b="b"/>
            <a:pathLst>
              <a:path w="21600" h="21600" extrusionOk="0">
                <a:moveTo>
                  <a:pt x="7974" y="0"/>
                </a:moveTo>
                <a:cubicBezTo>
                  <a:pt x="7706" y="0"/>
                  <a:pt x="7487" y="255"/>
                  <a:pt x="7487" y="566"/>
                </a:cubicBezTo>
                <a:lnTo>
                  <a:pt x="7487" y="3615"/>
                </a:lnTo>
                <a:cubicBezTo>
                  <a:pt x="7487" y="3926"/>
                  <a:pt x="7706" y="4181"/>
                  <a:pt x="7974" y="4181"/>
                </a:cubicBezTo>
                <a:lnTo>
                  <a:pt x="10530" y="4181"/>
                </a:lnTo>
                <a:lnTo>
                  <a:pt x="10530" y="7322"/>
                </a:lnTo>
                <a:lnTo>
                  <a:pt x="3210" y="7322"/>
                </a:lnTo>
                <a:cubicBezTo>
                  <a:pt x="3102" y="7322"/>
                  <a:pt x="3015" y="7425"/>
                  <a:pt x="3015" y="7550"/>
                </a:cubicBezTo>
                <a:lnTo>
                  <a:pt x="3015" y="10705"/>
                </a:lnTo>
                <a:lnTo>
                  <a:pt x="974" y="10705"/>
                </a:lnTo>
                <a:cubicBezTo>
                  <a:pt x="706" y="10705"/>
                  <a:pt x="487" y="10960"/>
                  <a:pt x="487" y="11271"/>
                </a:cubicBezTo>
                <a:lnTo>
                  <a:pt x="487" y="13737"/>
                </a:lnTo>
                <a:cubicBezTo>
                  <a:pt x="487" y="14049"/>
                  <a:pt x="706" y="14304"/>
                  <a:pt x="974" y="14304"/>
                </a:cubicBezTo>
                <a:lnTo>
                  <a:pt x="3015" y="14304"/>
                </a:lnTo>
                <a:lnTo>
                  <a:pt x="3015" y="17244"/>
                </a:lnTo>
                <a:lnTo>
                  <a:pt x="1350" y="17244"/>
                </a:lnTo>
                <a:cubicBezTo>
                  <a:pt x="1243" y="17244"/>
                  <a:pt x="1156" y="17345"/>
                  <a:pt x="1156" y="17470"/>
                </a:cubicBezTo>
                <a:lnTo>
                  <a:pt x="1156" y="19454"/>
                </a:lnTo>
                <a:lnTo>
                  <a:pt x="274" y="19454"/>
                </a:lnTo>
                <a:cubicBezTo>
                  <a:pt x="124" y="19454"/>
                  <a:pt x="0" y="19598"/>
                  <a:pt x="0" y="19773"/>
                </a:cubicBezTo>
                <a:lnTo>
                  <a:pt x="0" y="21281"/>
                </a:lnTo>
                <a:cubicBezTo>
                  <a:pt x="0" y="21456"/>
                  <a:pt x="124" y="21600"/>
                  <a:pt x="274" y="21600"/>
                </a:cubicBezTo>
                <a:lnTo>
                  <a:pt x="2579" y="21600"/>
                </a:lnTo>
                <a:cubicBezTo>
                  <a:pt x="2729" y="21600"/>
                  <a:pt x="2853" y="21456"/>
                  <a:pt x="2853" y="21281"/>
                </a:cubicBezTo>
                <a:lnTo>
                  <a:pt x="2853" y="19773"/>
                </a:lnTo>
                <a:cubicBezTo>
                  <a:pt x="2853" y="19599"/>
                  <a:pt x="2729" y="19454"/>
                  <a:pt x="2579" y="19454"/>
                </a:cubicBezTo>
                <a:lnTo>
                  <a:pt x="1697" y="19454"/>
                </a:lnTo>
                <a:lnTo>
                  <a:pt x="1697" y="18111"/>
                </a:lnTo>
                <a:cubicBezTo>
                  <a:pt x="1697" y="17987"/>
                  <a:pt x="1784" y="17885"/>
                  <a:pt x="1891" y="17885"/>
                </a:cubicBezTo>
                <a:lnTo>
                  <a:pt x="4629" y="17885"/>
                </a:lnTo>
                <a:cubicBezTo>
                  <a:pt x="4736" y="17885"/>
                  <a:pt x="4824" y="17987"/>
                  <a:pt x="4824" y="18111"/>
                </a:cubicBezTo>
                <a:lnTo>
                  <a:pt x="4824" y="19454"/>
                </a:lnTo>
                <a:lnTo>
                  <a:pt x="3941" y="19454"/>
                </a:lnTo>
                <a:cubicBezTo>
                  <a:pt x="3791" y="19454"/>
                  <a:pt x="3668" y="19598"/>
                  <a:pt x="3668" y="19773"/>
                </a:cubicBezTo>
                <a:lnTo>
                  <a:pt x="3668" y="21281"/>
                </a:lnTo>
                <a:cubicBezTo>
                  <a:pt x="3668" y="21456"/>
                  <a:pt x="3791" y="21600"/>
                  <a:pt x="3941" y="21600"/>
                </a:cubicBezTo>
                <a:lnTo>
                  <a:pt x="6247" y="21600"/>
                </a:lnTo>
                <a:cubicBezTo>
                  <a:pt x="6397" y="21600"/>
                  <a:pt x="6519" y="21456"/>
                  <a:pt x="6519" y="21281"/>
                </a:cubicBezTo>
                <a:lnTo>
                  <a:pt x="6519" y="19773"/>
                </a:lnTo>
                <a:cubicBezTo>
                  <a:pt x="6519" y="19599"/>
                  <a:pt x="6397" y="19454"/>
                  <a:pt x="6247" y="19454"/>
                </a:cubicBezTo>
                <a:lnTo>
                  <a:pt x="5365" y="19454"/>
                </a:lnTo>
                <a:lnTo>
                  <a:pt x="5365" y="17470"/>
                </a:lnTo>
                <a:cubicBezTo>
                  <a:pt x="5365" y="17345"/>
                  <a:pt x="5277" y="17244"/>
                  <a:pt x="5170" y="17244"/>
                </a:cubicBezTo>
                <a:lnTo>
                  <a:pt x="3556" y="17244"/>
                </a:lnTo>
                <a:lnTo>
                  <a:pt x="3556" y="14304"/>
                </a:lnTo>
                <a:lnTo>
                  <a:pt x="5549" y="14304"/>
                </a:lnTo>
                <a:cubicBezTo>
                  <a:pt x="5816" y="14304"/>
                  <a:pt x="6035" y="14049"/>
                  <a:pt x="6035" y="13737"/>
                </a:cubicBezTo>
                <a:lnTo>
                  <a:pt x="6035" y="11271"/>
                </a:lnTo>
                <a:cubicBezTo>
                  <a:pt x="6035" y="10960"/>
                  <a:pt x="5816" y="10705"/>
                  <a:pt x="5549" y="10705"/>
                </a:cubicBezTo>
                <a:lnTo>
                  <a:pt x="3556" y="10705"/>
                </a:lnTo>
                <a:lnTo>
                  <a:pt x="3556" y="8179"/>
                </a:lnTo>
                <a:cubicBezTo>
                  <a:pt x="3556" y="8055"/>
                  <a:pt x="3643" y="7951"/>
                  <a:pt x="3750" y="7951"/>
                </a:cubicBezTo>
                <a:lnTo>
                  <a:pt x="10530" y="7951"/>
                </a:lnTo>
                <a:lnTo>
                  <a:pt x="10530" y="10705"/>
                </a:lnTo>
                <a:lnTo>
                  <a:pt x="8513" y="10705"/>
                </a:lnTo>
                <a:cubicBezTo>
                  <a:pt x="8246" y="10705"/>
                  <a:pt x="8026" y="10960"/>
                  <a:pt x="8026" y="11271"/>
                </a:cubicBezTo>
                <a:lnTo>
                  <a:pt x="8026" y="13737"/>
                </a:lnTo>
                <a:cubicBezTo>
                  <a:pt x="8026" y="14049"/>
                  <a:pt x="8246" y="14304"/>
                  <a:pt x="8513" y="14304"/>
                </a:cubicBezTo>
                <a:lnTo>
                  <a:pt x="10530" y="14304"/>
                </a:lnTo>
                <a:lnTo>
                  <a:pt x="10530" y="17244"/>
                </a:lnTo>
                <a:lnTo>
                  <a:pt x="8890" y="17244"/>
                </a:lnTo>
                <a:cubicBezTo>
                  <a:pt x="8783" y="17244"/>
                  <a:pt x="8696" y="17345"/>
                  <a:pt x="8696" y="17470"/>
                </a:cubicBezTo>
                <a:lnTo>
                  <a:pt x="8696" y="19454"/>
                </a:lnTo>
                <a:lnTo>
                  <a:pt x="7790" y="19454"/>
                </a:lnTo>
                <a:cubicBezTo>
                  <a:pt x="7640" y="19454"/>
                  <a:pt x="7516" y="19598"/>
                  <a:pt x="7516" y="19773"/>
                </a:cubicBezTo>
                <a:lnTo>
                  <a:pt x="7516" y="21281"/>
                </a:lnTo>
                <a:cubicBezTo>
                  <a:pt x="7516" y="21456"/>
                  <a:pt x="7640" y="21600"/>
                  <a:pt x="7790" y="21600"/>
                </a:cubicBezTo>
                <a:lnTo>
                  <a:pt x="10095" y="21600"/>
                </a:lnTo>
                <a:cubicBezTo>
                  <a:pt x="10245" y="21600"/>
                  <a:pt x="10367" y="21456"/>
                  <a:pt x="10367" y="21281"/>
                </a:cubicBezTo>
                <a:lnTo>
                  <a:pt x="10367" y="19773"/>
                </a:lnTo>
                <a:cubicBezTo>
                  <a:pt x="10367" y="19599"/>
                  <a:pt x="10245" y="19454"/>
                  <a:pt x="10095" y="19454"/>
                </a:cubicBezTo>
                <a:lnTo>
                  <a:pt x="9237" y="19454"/>
                </a:lnTo>
                <a:lnTo>
                  <a:pt x="9237" y="18111"/>
                </a:lnTo>
                <a:cubicBezTo>
                  <a:pt x="9237" y="17987"/>
                  <a:pt x="9324" y="17885"/>
                  <a:pt x="9431" y="17885"/>
                </a:cubicBezTo>
                <a:lnTo>
                  <a:pt x="12169" y="17885"/>
                </a:lnTo>
                <a:cubicBezTo>
                  <a:pt x="12276" y="17885"/>
                  <a:pt x="12363" y="17987"/>
                  <a:pt x="12363" y="18111"/>
                </a:cubicBezTo>
                <a:lnTo>
                  <a:pt x="12363" y="19454"/>
                </a:lnTo>
                <a:lnTo>
                  <a:pt x="11505" y="19454"/>
                </a:lnTo>
                <a:cubicBezTo>
                  <a:pt x="11355" y="19454"/>
                  <a:pt x="11233" y="19599"/>
                  <a:pt x="11233" y="19773"/>
                </a:cubicBezTo>
                <a:lnTo>
                  <a:pt x="11233" y="21281"/>
                </a:lnTo>
                <a:cubicBezTo>
                  <a:pt x="11233" y="21456"/>
                  <a:pt x="11355" y="21600"/>
                  <a:pt x="11505" y="21600"/>
                </a:cubicBezTo>
                <a:lnTo>
                  <a:pt x="13810" y="21600"/>
                </a:lnTo>
                <a:cubicBezTo>
                  <a:pt x="13960" y="21600"/>
                  <a:pt x="14084" y="21456"/>
                  <a:pt x="14084" y="21281"/>
                </a:cubicBezTo>
                <a:lnTo>
                  <a:pt x="14084" y="19773"/>
                </a:lnTo>
                <a:cubicBezTo>
                  <a:pt x="14084" y="19599"/>
                  <a:pt x="13960" y="19454"/>
                  <a:pt x="13810" y="19454"/>
                </a:cubicBezTo>
                <a:lnTo>
                  <a:pt x="12904" y="19454"/>
                </a:lnTo>
                <a:lnTo>
                  <a:pt x="12904" y="17470"/>
                </a:lnTo>
                <a:cubicBezTo>
                  <a:pt x="12904" y="17345"/>
                  <a:pt x="12817" y="17244"/>
                  <a:pt x="12710" y="17244"/>
                </a:cubicBezTo>
                <a:lnTo>
                  <a:pt x="11070" y="17244"/>
                </a:lnTo>
                <a:lnTo>
                  <a:pt x="11070" y="14304"/>
                </a:lnTo>
                <a:lnTo>
                  <a:pt x="13087" y="14304"/>
                </a:lnTo>
                <a:cubicBezTo>
                  <a:pt x="13354" y="14304"/>
                  <a:pt x="13574" y="14049"/>
                  <a:pt x="13574" y="13737"/>
                </a:cubicBezTo>
                <a:lnTo>
                  <a:pt x="13574" y="11271"/>
                </a:lnTo>
                <a:cubicBezTo>
                  <a:pt x="13574" y="10960"/>
                  <a:pt x="13354" y="10705"/>
                  <a:pt x="13087" y="10705"/>
                </a:cubicBezTo>
                <a:lnTo>
                  <a:pt x="11070" y="10705"/>
                </a:lnTo>
                <a:lnTo>
                  <a:pt x="11070" y="7951"/>
                </a:lnTo>
                <a:lnTo>
                  <a:pt x="17850" y="7951"/>
                </a:lnTo>
                <a:cubicBezTo>
                  <a:pt x="17957" y="7951"/>
                  <a:pt x="18044" y="8055"/>
                  <a:pt x="18044" y="8179"/>
                </a:cubicBezTo>
                <a:lnTo>
                  <a:pt x="18044" y="10705"/>
                </a:lnTo>
                <a:lnTo>
                  <a:pt x="16051" y="10705"/>
                </a:lnTo>
                <a:cubicBezTo>
                  <a:pt x="15784" y="10705"/>
                  <a:pt x="15565" y="10960"/>
                  <a:pt x="15565" y="11271"/>
                </a:cubicBezTo>
                <a:lnTo>
                  <a:pt x="15565" y="13737"/>
                </a:lnTo>
                <a:cubicBezTo>
                  <a:pt x="15565" y="14049"/>
                  <a:pt x="15784" y="14304"/>
                  <a:pt x="16051" y="14304"/>
                </a:cubicBezTo>
                <a:lnTo>
                  <a:pt x="18044" y="14304"/>
                </a:lnTo>
                <a:lnTo>
                  <a:pt x="18044" y="17244"/>
                </a:lnTo>
                <a:lnTo>
                  <a:pt x="16430" y="17244"/>
                </a:lnTo>
                <a:cubicBezTo>
                  <a:pt x="16323" y="17244"/>
                  <a:pt x="16235" y="17345"/>
                  <a:pt x="16235" y="17470"/>
                </a:cubicBezTo>
                <a:lnTo>
                  <a:pt x="16235" y="19454"/>
                </a:lnTo>
                <a:lnTo>
                  <a:pt x="15353" y="19454"/>
                </a:lnTo>
                <a:cubicBezTo>
                  <a:pt x="15203" y="19454"/>
                  <a:pt x="15079" y="19599"/>
                  <a:pt x="15079" y="19773"/>
                </a:cubicBezTo>
                <a:lnTo>
                  <a:pt x="15079" y="21281"/>
                </a:lnTo>
                <a:cubicBezTo>
                  <a:pt x="15079" y="21456"/>
                  <a:pt x="15203" y="21600"/>
                  <a:pt x="15353" y="21600"/>
                </a:cubicBezTo>
                <a:lnTo>
                  <a:pt x="17659" y="21600"/>
                </a:lnTo>
                <a:cubicBezTo>
                  <a:pt x="17809" y="21600"/>
                  <a:pt x="17931" y="21456"/>
                  <a:pt x="17931" y="21281"/>
                </a:cubicBezTo>
                <a:lnTo>
                  <a:pt x="17931" y="19773"/>
                </a:lnTo>
                <a:cubicBezTo>
                  <a:pt x="17931" y="19599"/>
                  <a:pt x="17809" y="19454"/>
                  <a:pt x="17659" y="19454"/>
                </a:cubicBezTo>
                <a:lnTo>
                  <a:pt x="16776" y="19454"/>
                </a:lnTo>
                <a:lnTo>
                  <a:pt x="16776" y="18111"/>
                </a:lnTo>
                <a:cubicBezTo>
                  <a:pt x="16776" y="17987"/>
                  <a:pt x="16864" y="17885"/>
                  <a:pt x="16971" y="17885"/>
                </a:cubicBezTo>
                <a:lnTo>
                  <a:pt x="19709" y="17885"/>
                </a:lnTo>
                <a:cubicBezTo>
                  <a:pt x="19816" y="17885"/>
                  <a:pt x="19903" y="17987"/>
                  <a:pt x="19903" y="18111"/>
                </a:cubicBezTo>
                <a:lnTo>
                  <a:pt x="19903" y="19454"/>
                </a:lnTo>
                <a:lnTo>
                  <a:pt x="19021" y="19454"/>
                </a:lnTo>
                <a:cubicBezTo>
                  <a:pt x="18871" y="19454"/>
                  <a:pt x="18747" y="19599"/>
                  <a:pt x="18747" y="19773"/>
                </a:cubicBezTo>
                <a:lnTo>
                  <a:pt x="18747" y="21281"/>
                </a:lnTo>
                <a:cubicBezTo>
                  <a:pt x="18747" y="21456"/>
                  <a:pt x="18871" y="21600"/>
                  <a:pt x="19021" y="21600"/>
                </a:cubicBezTo>
                <a:lnTo>
                  <a:pt x="21326" y="21600"/>
                </a:lnTo>
                <a:cubicBezTo>
                  <a:pt x="21476" y="21600"/>
                  <a:pt x="21600" y="21456"/>
                  <a:pt x="21600" y="21281"/>
                </a:cubicBezTo>
                <a:lnTo>
                  <a:pt x="21600" y="19773"/>
                </a:lnTo>
                <a:cubicBezTo>
                  <a:pt x="21600" y="19599"/>
                  <a:pt x="21476" y="19454"/>
                  <a:pt x="21326" y="19454"/>
                </a:cubicBezTo>
                <a:lnTo>
                  <a:pt x="20444" y="19454"/>
                </a:lnTo>
                <a:lnTo>
                  <a:pt x="20444" y="17470"/>
                </a:lnTo>
                <a:cubicBezTo>
                  <a:pt x="20444" y="17345"/>
                  <a:pt x="20357" y="17244"/>
                  <a:pt x="20250" y="17244"/>
                </a:cubicBezTo>
                <a:lnTo>
                  <a:pt x="18585" y="17244"/>
                </a:lnTo>
                <a:lnTo>
                  <a:pt x="18585" y="14304"/>
                </a:lnTo>
                <a:lnTo>
                  <a:pt x="20626" y="14304"/>
                </a:lnTo>
                <a:cubicBezTo>
                  <a:pt x="20894" y="14304"/>
                  <a:pt x="21113" y="14049"/>
                  <a:pt x="21113" y="13737"/>
                </a:cubicBezTo>
                <a:lnTo>
                  <a:pt x="21113" y="11271"/>
                </a:lnTo>
                <a:cubicBezTo>
                  <a:pt x="21113" y="10960"/>
                  <a:pt x="20894" y="10705"/>
                  <a:pt x="20626" y="10705"/>
                </a:cubicBezTo>
                <a:lnTo>
                  <a:pt x="18585" y="10705"/>
                </a:lnTo>
                <a:lnTo>
                  <a:pt x="18585" y="7550"/>
                </a:lnTo>
                <a:cubicBezTo>
                  <a:pt x="18585" y="7425"/>
                  <a:pt x="18498" y="7322"/>
                  <a:pt x="18390" y="7322"/>
                </a:cubicBezTo>
                <a:lnTo>
                  <a:pt x="11070" y="7322"/>
                </a:lnTo>
                <a:lnTo>
                  <a:pt x="11070" y="4181"/>
                </a:lnTo>
                <a:lnTo>
                  <a:pt x="13626" y="4181"/>
                </a:lnTo>
                <a:cubicBezTo>
                  <a:pt x="13894" y="4181"/>
                  <a:pt x="14113" y="3926"/>
                  <a:pt x="14113" y="3615"/>
                </a:cubicBezTo>
                <a:lnTo>
                  <a:pt x="14113" y="566"/>
                </a:lnTo>
                <a:cubicBezTo>
                  <a:pt x="14113" y="255"/>
                  <a:pt x="13894" y="0"/>
                  <a:pt x="13626" y="0"/>
                </a:cubicBezTo>
                <a:lnTo>
                  <a:pt x="10800" y="0"/>
                </a:lnTo>
                <a:lnTo>
                  <a:pt x="7974" y="0"/>
                </a:lnTo>
                <a:close/>
              </a:path>
            </a:pathLst>
          </a:custGeom>
          <a:solidFill>
            <a:srgbClr val="000000"/>
          </a:solidFill>
          <a:ln w="25400">
            <a:solidFill>
              <a:schemeClr val="accent4">
                <a:hueOff val="-1109407"/>
                <a:satOff val="-1495"/>
                <a:lumOff val="-6330"/>
              </a:schemeClr>
            </a:solidFill>
            <a:miter lim="400000"/>
          </a:ln>
          <a:effectLst>
            <a:outerShdw blurRad="1270000" dir="5400000" rotWithShape="0">
              <a:schemeClr val="accent4">
                <a:hueOff val="-1109407"/>
                <a:satOff val="-1495"/>
                <a:lumOff val="-6330"/>
              </a:schemeClr>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Experience"/>
          <p:cNvSpPr txBox="1"/>
          <p:nvPr/>
        </p:nvSpPr>
        <p:spPr>
          <a:xfrm>
            <a:off x="1102316" y="1369844"/>
            <a:ext cx="4327653" cy="11938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8000" i="1">
                <a:latin typeface="Myriad Apple Text"/>
                <a:ea typeface="Myriad Apple Text"/>
                <a:cs typeface="Myriad Apple Text"/>
                <a:sym typeface="Myriad Apple Text"/>
              </a:defRPr>
            </a:lvl1pPr>
          </a:lstStyle>
          <a:p>
            <a:r>
              <a:t>Experience</a:t>
            </a:r>
          </a:p>
        </p:txBody>
      </p:sp>
      <p:sp>
        <p:nvSpPr>
          <p:cNvPr id="442" name="Daisy"/>
          <p:cNvSpPr/>
          <p:nvPr/>
        </p:nvSpPr>
        <p:spPr>
          <a:xfrm>
            <a:off x="1350319" y="3151701"/>
            <a:ext cx="469901" cy="469915"/>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st="635000" dir="54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Myriad Apple Text"/>
                <a:ea typeface="Myriad Apple Text"/>
                <a:cs typeface="Myriad Apple Text"/>
                <a:sym typeface="Myriad Apple Text"/>
              </a:defRPr>
            </a:pPr>
            <a:endParaRPr/>
          </a:p>
        </p:txBody>
      </p:sp>
      <p:sp>
        <p:nvSpPr>
          <p:cNvPr id="443" name="Daisy"/>
          <p:cNvSpPr/>
          <p:nvPr/>
        </p:nvSpPr>
        <p:spPr>
          <a:xfrm>
            <a:off x="2005176" y="4103270"/>
            <a:ext cx="368301" cy="36831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st="635000" dir="54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Myriad Apple Text"/>
                <a:ea typeface="Myriad Apple Text"/>
                <a:cs typeface="Myriad Apple Text"/>
                <a:sym typeface="Myriad Apple Text"/>
              </a:defRPr>
            </a:pPr>
            <a:endParaRPr/>
          </a:p>
        </p:txBody>
      </p:sp>
      <p:sp>
        <p:nvSpPr>
          <p:cNvPr id="444" name="Previously worked on self made Social Networking website…"/>
          <p:cNvSpPr txBox="1"/>
          <p:nvPr/>
        </p:nvSpPr>
        <p:spPr>
          <a:xfrm>
            <a:off x="2434347" y="2916758"/>
            <a:ext cx="9323071" cy="9398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3000">
                <a:latin typeface="Myriad Apple Text"/>
                <a:ea typeface="Myriad Apple Text"/>
                <a:cs typeface="Myriad Apple Text"/>
                <a:sym typeface="Myriad Apple Text"/>
              </a:defRPr>
            </a:pPr>
            <a:r>
              <a:t>Previously worked on self made Social Networking website </a:t>
            </a:r>
          </a:p>
          <a:p>
            <a:pPr algn="l">
              <a:defRPr sz="3000">
                <a:latin typeface="Myriad Apple Text"/>
                <a:ea typeface="Myriad Apple Text"/>
                <a:cs typeface="Myriad Apple Text"/>
                <a:sym typeface="Myriad Apple Text"/>
              </a:defRPr>
            </a:pPr>
            <a:r>
              <a:t>which featured </a:t>
            </a:r>
          </a:p>
        </p:txBody>
      </p:sp>
      <p:sp>
        <p:nvSpPr>
          <p:cNvPr id="445" name="Sign up and user email verification using salted link"/>
          <p:cNvSpPr txBox="1"/>
          <p:nvPr/>
        </p:nvSpPr>
        <p:spPr>
          <a:xfrm>
            <a:off x="2966345" y="4027076"/>
            <a:ext cx="8071867" cy="5207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3000">
                <a:latin typeface="Myriad Apple Text"/>
                <a:ea typeface="Myriad Apple Text"/>
                <a:cs typeface="Myriad Apple Text"/>
                <a:sym typeface="Myriad Apple Text"/>
              </a:defRPr>
            </a:lvl1pPr>
          </a:lstStyle>
          <a:p>
            <a:r>
              <a:t>Sign up and user email verification using salted link</a:t>
            </a:r>
          </a:p>
        </p:txBody>
      </p:sp>
      <p:sp>
        <p:nvSpPr>
          <p:cNvPr id="446" name="Daisy"/>
          <p:cNvSpPr/>
          <p:nvPr/>
        </p:nvSpPr>
        <p:spPr>
          <a:xfrm>
            <a:off x="2005176" y="5695255"/>
            <a:ext cx="368301" cy="36831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st="635000" dir="54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Myriad Apple Text"/>
                <a:ea typeface="Myriad Apple Text"/>
                <a:cs typeface="Myriad Apple Text"/>
                <a:sym typeface="Myriad Apple Text"/>
              </a:defRPr>
            </a:pPr>
            <a:endParaRPr/>
          </a:p>
        </p:txBody>
      </p:sp>
      <p:sp>
        <p:nvSpPr>
          <p:cNvPr id="447" name="Ability to send and receive friend request and chat in real time using comet chat system"/>
          <p:cNvSpPr txBox="1"/>
          <p:nvPr/>
        </p:nvSpPr>
        <p:spPr>
          <a:xfrm>
            <a:off x="2784201" y="5409511"/>
            <a:ext cx="9415088" cy="9398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3000">
                <a:latin typeface="Myriad Apple Text"/>
                <a:ea typeface="Myriad Apple Text"/>
                <a:cs typeface="Myriad Apple Text"/>
                <a:sym typeface="Myriad Apple Text"/>
              </a:defRPr>
            </a:lvl1pPr>
          </a:lstStyle>
          <a:p>
            <a:r>
              <a:t>Ability to send and receive friend request and chat in real time using comet chat system</a:t>
            </a:r>
          </a:p>
        </p:txBody>
      </p:sp>
      <p:sp>
        <p:nvSpPr>
          <p:cNvPr id="448" name="Daisy"/>
          <p:cNvSpPr/>
          <p:nvPr/>
        </p:nvSpPr>
        <p:spPr>
          <a:xfrm>
            <a:off x="2005176" y="6721574"/>
            <a:ext cx="368301" cy="368312"/>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st="635000" dir="54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Myriad Apple Text"/>
                <a:ea typeface="Myriad Apple Text"/>
                <a:cs typeface="Myriad Apple Text"/>
                <a:sym typeface="Myriad Apple Text"/>
              </a:defRPr>
            </a:pPr>
            <a:endParaRPr/>
          </a:p>
        </p:txBody>
      </p:sp>
      <p:sp>
        <p:nvSpPr>
          <p:cNvPr id="449" name="Deploy, Configure and maintain a webpage on…"/>
          <p:cNvSpPr txBox="1"/>
          <p:nvPr/>
        </p:nvSpPr>
        <p:spPr>
          <a:xfrm>
            <a:off x="2779600" y="6515227"/>
            <a:ext cx="7420357" cy="9398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3000">
                <a:latin typeface="Myriad Apple Text"/>
                <a:ea typeface="Myriad Apple Text"/>
                <a:cs typeface="Myriad Apple Text"/>
                <a:sym typeface="Myriad Apple Text"/>
              </a:defRPr>
            </a:pPr>
            <a:r>
              <a:t>Deploy, Configure and maintain a webpage on </a:t>
            </a:r>
          </a:p>
          <a:p>
            <a:pPr algn="l">
              <a:defRPr sz="3000">
                <a:latin typeface="Myriad Apple Text"/>
                <a:ea typeface="Myriad Apple Text"/>
                <a:cs typeface="Myriad Apple Text"/>
                <a:sym typeface="Myriad Apple Text"/>
              </a:defRPr>
            </a:pPr>
            <a:r>
              <a:t>Amazon Web Service (AWS)</a:t>
            </a:r>
          </a:p>
        </p:txBody>
      </p:sp>
      <p:sp>
        <p:nvSpPr>
          <p:cNvPr id="450" name="Daisy"/>
          <p:cNvSpPr/>
          <p:nvPr/>
        </p:nvSpPr>
        <p:spPr>
          <a:xfrm>
            <a:off x="2005176" y="4730994"/>
            <a:ext cx="368301" cy="368312"/>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st="635000" dir="54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Myriad Apple Text"/>
                <a:ea typeface="Myriad Apple Text"/>
                <a:cs typeface="Myriad Apple Text"/>
                <a:sym typeface="Myriad Apple Text"/>
              </a:defRPr>
            </a:pPr>
            <a:endParaRPr/>
          </a:p>
        </p:txBody>
      </p:sp>
      <p:sp>
        <p:nvSpPr>
          <p:cNvPr id="451" name="Login and maintain Session"/>
          <p:cNvSpPr txBox="1"/>
          <p:nvPr/>
        </p:nvSpPr>
        <p:spPr>
          <a:xfrm>
            <a:off x="2905506" y="4718294"/>
            <a:ext cx="4465702" cy="5207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3000">
                <a:latin typeface="Myriad Apple Text"/>
                <a:ea typeface="Myriad Apple Text"/>
                <a:cs typeface="Myriad Apple Text"/>
                <a:sym typeface="Myriad Apple Text"/>
              </a:defRPr>
            </a:lvl1pPr>
          </a:lstStyle>
          <a:p>
            <a:r>
              <a:t>Login and maintain Session </a:t>
            </a:r>
          </a:p>
        </p:txBody>
      </p:sp>
      <p:sp>
        <p:nvSpPr>
          <p:cNvPr id="452" name="Daisy"/>
          <p:cNvSpPr/>
          <p:nvPr/>
        </p:nvSpPr>
        <p:spPr>
          <a:xfrm>
            <a:off x="1350319" y="8137207"/>
            <a:ext cx="469901" cy="469916"/>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st="635000" dir="54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Myriad Apple Text"/>
                <a:ea typeface="Myriad Apple Text"/>
                <a:cs typeface="Myriad Apple Text"/>
                <a:sym typeface="Myriad Apple Text"/>
              </a:defRPr>
            </a:pPr>
            <a:endParaRPr/>
          </a:p>
        </p:txBody>
      </p:sp>
      <p:sp>
        <p:nvSpPr>
          <p:cNvPr id="453" name="With this experience in hand, More focused on learning the updated versions of languages and security issues"/>
          <p:cNvSpPr txBox="1"/>
          <p:nvPr/>
        </p:nvSpPr>
        <p:spPr>
          <a:xfrm>
            <a:off x="2389490" y="7902264"/>
            <a:ext cx="9742716" cy="9398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3000">
                <a:latin typeface="Myriad Apple Text"/>
                <a:ea typeface="Myriad Apple Text"/>
                <a:cs typeface="Myriad Apple Text"/>
                <a:sym typeface="Myriad Apple Text"/>
              </a:defRPr>
            </a:lvl1pPr>
          </a:lstStyle>
          <a:p>
            <a:r>
              <a:t>With this experience in hand, More focused on learning the updated versions of languages and security issues </a:t>
            </a:r>
          </a:p>
        </p:txBody>
      </p:sp>
      <p:pic>
        <p:nvPicPr>
          <p:cNvPr id="454" name="image.png" descr="image.png"/>
          <p:cNvPicPr>
            <a:picLocks noChangeAspect="1"/>
          </p:cNvPicPr>
          <p:nvPr/>
        </p:nvPicPr>
        <p:blipFill>
          <a:blip r:embed="rId2"/>
          <a:stretch>
            <a:fillRect/>
          </a:stretch>
        </p:blipFill>
        <p:spPr>
          <a:xfrm>
            <a:off x="14196037" y="4560954"/>
            <a:ext cx="9173841" cy="4594092"/>
          </a:xfrm>
          <a:prstGeom prst="rect">
            <a:avLst/>
          </a:prstGeom>
          <a:ln w="12700">
            <a:solidFill>
              <a:schemeClr val="accent4">
                <a:hueOff val="-1109407"/>
                <a:satOff val="-1495"/>
                <a:lumOff val="-6330"/>
              </a:schemeClr>
            </a:solidFill>
            <a:miter lim="400000"/>
          </a:ln>
          <a:effectLst>
            <a:outerShdw blurRad="1270000" dir="4091999" rotWithShape="0">
              <a:schemeClr val="accent4">
                <a:hueOff val="-1109407"/>
                <a:satOff val="-1495"/>
                <a:lumOff val="-6330"/>
              </a:schemeClr>
            </a:outerShdw>
          </a:effectLst>
        </p:spPr>
      </p:pic>
      <p:pic>
        <p:nvPicPr>
          <p:cNvPr id="455" name="image.png" descr="image.png"/>
          <p:cNvPicPr>
            <a:picLocks noChangeAspect="1"/>
          </p:cNvPicPr>
          <p:nvPr/>
        </p:nvPicPr>
        <p:blipFill>
          <a:blip r:embed="rId3"/>
          <a:srcRect t="7" r="9587" b="6040"/>
          <a:stretch>
            <a:fillRect/>
          </a:stretch>
        </p:blipFill>
        <p:spPr>
          <a:xfrm>
            <a:off x="5836697" y="9428829"/>
            <a:ext cx="17490953" cy="3632815"/>
          </a:xfrm>
          <a:prstGeom prst="rect">
            <a:avLst/>
          </a:prstGeom>
          <a:ln w="12700">
            <a:solidFill>
              <a:schemeClr val="accent4">
                <a:hueOff val="-1109407"/>
                <a:satOff val="-1495"/>
                <a:lumOff val="-6330"/>
              </a:schemeClr>
            </a:solidFill>
            <a:miter lim="400000"/>
          </a:ln>
          <a:effectLst>
            <a:outerShdw blurRad="1270000" dir="4091999" rotWithShape="0">
              <a:schemeClr val="accent4">
                <a:hueOff val="-1109407"/>
                <a:satOff val="-1495"/>
                <a:lumOff val="-6330"/>
              </a:schemeClr>
            </a:outerShdw>
          </a:effectLst>
        </p:spPr>
      </p:pic>
      <p:pic>
        <p:nvPicPr>
          <p:cNvPr id="456" name="image.png" descr="image.png"/>
          <p:cNvPicPr>
            <a:picLocks noChangeAspect="1"/>
          </p:cNvPicPr>
          <p:nvPr/>
        </p:nvPicPr>
        <p:blipFill>
          <a:blip r:embed="rId4"/>
          <a:stretch>
            <a:fillRect/>
          </a:stretch>
        </p:blipFill>
        <p:spPr>
          <a:xfrm>
            <a:off x="12365195" y="763176"/>
            <a:ext cx="11061701" cy="3517901"/>
          </a:xfrm>
          <a:prstGeom prst="rect">
            <a:avLst/>
          </a:prstGeom>
          <a:ln w="12700">
            <a:solidFill>
              <a:schemeClr val="accent4">
                <a:hueOff val="-1109407"/>
                <a:satOff val="-1495"/>
                <a:lumOff val="-6330"/>
              </a:schemeClr>
            </a:solidFill>
            <a:miter lim="400000"/>
          </a:ln>
          <a:effectLst>
            <a:outerShdw blurRad="1270000" dir="4091999" rotWithShape="0">
              <a:schemeClr val="accent4">
                <a:hueOff val="-1109407"/>
                <a:satOff val="-1495"/>
                <a:lumOff val="-6330"/>
              </a:schemeClr>
            </a:outerShdw>
          </a:effectLst>
        </p:spPr>
      </p:pic>
    </p:spTree>
  </p:cSld>
  <p:clrMapOvr>
    <a:masterClrMapping/>
  </p:clrMapOvr>
  <mc:AlternateContent xmlns:mc="http://schemas.openxmlformats.org/markup-compatibility/2006" xmlns:p14="http://schemas.microsoft.com/office/powerpoint/2010/main">
    <mc:Choice Requires="p14">
      <p:transition spd="slow">
        <p:push dir="r"/>
      </p:transition>
    </mc:Choice>
    <mc:Fallback xmlns:a14="http://schemas.microsoft.com/office/drawing/2010/main" xmlns:m="http://schemas.openxmlformats.org/officeDocument/2006/math"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Daisy"/>
          <p:cNvSpPr/>
          <p:nvPr/>
        </p:nvSpPr>
        <p:spPr>
          <a:xfrm>
            <a:off x="12223568" y="4872708"/>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21" name="Daisy"/>
          <p:cNvSpPr/>
          <p:nvPr/>
        </p:nvSpPr>
        <p:spPr>
          <a:xfrm>
            <a:off x="12223568" y="8065259"/>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22" name="Daisy"/>
          <p:cNvSpPr/>
          <p:nvPr/>
        </p:nvSpPr>
        <p:spPr>
          <a:xfrm>
            <a:off x="12223568" y="6468984"/>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23" name="Problem &amp; Solution"/>
          <p:cNvSpPr txBox="1"/>
          <p:nvPr/>
        </p:nvSpPr>
        <p:spPr>
          <a:xfrm>
            <a:off x="13663372" y="6392784"/>
            <a:ext cx="4853941"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Problem &amp; Solution</a:t>
            </a:r>
          </a:p>
        </p:txBody>
      </p:sp>
      <p:sp>
        <p:nvSpPr>
          <p:cNvPr id="224" name="Research &amp; Contributions"/>
          <p:cNvSpPr txBox="1"/>
          <p:nvPr/>
        </p:nvSpPr>
        <p:spPr>
          <a:xfrm>
            <a:off x="13464266" y="7989059"/>
            <a:ext cx="6303646"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Research &amp; Contributions</a:t>
            </a:r>
          </a:p>
        </p:txBody>
      </p:sp>
      <p:sp>
        <p:nvSpPr>
          <p:cNvPr id="225" name="Team"/>
          <p:cNvSpPr txBox="1"/>
          <p:nvPr/>
        </p:nvSpPr>
        <p:spPr>
          <a:xfrm>
            <a:off x="13663372" y="4796508"/>
            <a:ext cx="1468756"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Team</a:t>
            </a:r>
          </a:p>
        </p:txBody>
      </p:sp>
      <p:pic>
        <p:nvPicPr>
          <p:cNvPr id="226" name="IMG_0008.jpeg" descr="IMG_0008.jpeg"/>
          <p:cNvPicPr>
            <a:picLocks noChangeAspect="1"/>
          </p:cNvPicPr>
          <p:nvPr/>
        </p:nvPicPr>
        <p:blipFill>
          <a:blip r:embed="rId2"/>
          <a:srcRect l="13435" t="15485" r="24407" b="37894"/>
          <a:stretch>
            <a:fillRect/>
          </a:stretch>
        </p:blipFill>
        <p:spPr>
          <a:xfrm>
            <a:off x="4350029" y="2754478"/>
            <a:ext cx="5079617" cy="5079809"/>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3" y="1006"/>
                  <a:pt x="2882" y="3017"/>
                </a:cubicBezTo>
                <a:cubicBezTo>
                  <a:pt x="-961" y="7038"/>
                  <a:pt x="-961" y="13557"/>
                  <a:pt x="2882" y="17578"/>
                </a:cubicBezTo>
                <a:cubicBezTo>
                  <a:pt x="6725" y="21600"/>
                  <a:pt x="12953" y="21600"/>
                  <a:pt x="16796" y="17578"/>
                </a:cubicBezTo>
                <a:cubicBezTo>
                  <a:pt x="20639" y="13557"/>
                  <a:pt x="20639" y="7038"/>
                  <a:pt x="16796" y="3017"/>
                </a:cubicBezTo>
                <a:cubicBezTo>
                  <a:pt x="14875" y="1006"/>
                  <a:pt x="12357" y="0"/>
                  <a:pt x="9839" y="0"/>
                </a:cubicBezTo>
                <a:close/>
              </a:path>
            </a:pathLst>
          </a:custGeom>
          <a:ln w="12700">
            <a:miter lim="400000"/>
          </a:ln>
          <a:effectLst>
            <a:outerShdw blurRad="1270000" dir="5400000" rotWithShape="0">
              <a:schemeClr val="accent6"/>
            </a:outerShdw>
          </a:effectLst>
        </p:spPr>
      </p:pic>
      <p:sp>
        <p:nvSpPr>
          <p:cNvPr id="227" name="Lead"/>
          <p:cNvSpPr txBox="1"/>
          <p:nvPr/>
        </p:nvSpPr>
        <p:spPr>
          <a:xfrm>
            <a:off x="3807471" y="10174121"/>
            <a:ext cx="6164734"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5000" i="1">
                <a:solidFill>
                  <a:srgbClr val="A9A9A9"/>
                </a:solidFill>
                <a:latin typeface="Myriad Apple Text"/>
                <a:ea typeface="Myriad Apple Text"/>
                <a:cs typeface="Myriad Apple Text"/>
                <a:sym typeface="Myriad Apple Text"/>
              </a:defRPr>
            </a:lvl1pPr>
          </a:lstStyle>
          <a:p>
            <a:r>
              <a:t>Lead</a:t>
            </a:r>
          </a:p>
        </p:txBody>
      </p:sp>
      <p:sp>
        <p:nvSpPr>
          <p:cNvPr id="228" name="Organization"/>
          <p:cNvSpPr/>
          <p:nvPr/>
        </p:nvSpPr>
        <p:spPr>
          <a:xfrm>
            <a:off x="15936952" y="4606565"/>
            <a:ext cx="1358274" cy="1167286"/>
          </a:xfrm>
          <a:custGeom>
            <a:avLst/>
            <a:gdLst/>
            <a:ahLst/>
            <a:cxnLst>
              <a:cxn ang="0">
                <a:pos x="wd2" y="hd2"/>
              </a:cxn>
              <a:cxn ang="5400000">
                <a:pos x="wd2" y="hd2"/>
              </a:cxn>
              <a:cxn ang="10800000">
                <a:pos x="wd2" y="hd2"/>
              </a:cxn>
              <a:cxn ang="16200000">
                <a:pos x="wd2" y="hd2"/>
              </a:cxn>
            </a:cxnLst>
            <a:rect l="0" t="0" r="r" b="b"/>
            <a:pathLst>
              <a:path w="21600" h="21600" extrusionOk="0">
                <a:moveTo>
                  <a:pt x="7974" y="0"/>
                </a:moveTo>
                <a:cubicBezTo>
                  <a:pt x="7706" y="0"/>
                  <a:pt x="7487" y="255"/>
                  <a:pt x="7487" y="566"/>
                </a:cubicBezTo>
                <a:lnTo>
                  <a:pt x="7487" y="3615"/>
                </a:lnTo>
                <a:cubicBezTo>
                  <a:pt x="7487" y="3926"/>
                  <a:pt x="7706" y="4181"/>
                  <a:pt x="7974" y="4181"/>
                </a:cubicBezTo>
                <a:lnTo>
                  <a:pt x="10530" y="4181"/>
                </a:lnTo>
                <a:lnTo>
                  <a:pt x="10530" y="7322"/>
                </a:lnTo>
                <a:lnTo>
                  <a:pt x="3210" y="7322"/>
                </a:lnTo>
                <a:cubicBezTo>
                  <a:pt x="3102" y="7322"/>
                  <a:pt x="3015" y="7425"/>
                  <a:pt x="3015" y="7550"/>
                </a:cubicBezTo>
                <a:lnTo>
                  <a:pt x="3015" y="10705"/>
                </a:lnTo>
                <a:lnTo>
                  <a:pt x="974" y="10705"/>
                </a:lnTo>
                <a:cubicBezTo>
                  <a:pt x="706" y="10705"/>
                  <a:pt x="487" y="10960"/>
                  <a:pt x="487" y="11271"/>
                </a:cubicBezTo>
                <a:lnTo>
                  <a:pt x="487" y="13737"/>
                </a:lnTo>
                <a:cubicBezTo>
                  <a:pt x="487" y="14049"/>
                  <a:pt x="706" y="14304"/>
                  <a:pt x="974" y="14304"/>
                </a:cubicBezTo>
                <a:lnTo>
                  <a:pt x="3015" y="14304"/>
                </a:lnTo>
                <a:lnTo>
                  <a:pt x="3015" y="17244"/>
                </a:lnTo>
                <a:lnTo>
                  <a:pt x="1350" y="17244"/>
                </a:lnTo>
                <a:cubicBezTo>
                  <a:pt x="1243" y="17244"/>
                  <a:pt x="1156" y="17345"/>
                  <a:pt x="1156" y="17470"/>
                </a:cubicBezTo>
                <a:lnTo>
                  <a:pt x="1156" y="19454"/>
                </a:lnTo>
                <a:lnTo>
                  <a:pt x="274" y="19454"/>
                </a:lnTo>
                <a:cubicBezTo>
                  <a:pt x="124" y="19454"/>
                  <a:pt x="0" y="19598"/>
                  <a:pt x="0" y="19773"/>
                </a:cubicBezTo>
                <a:lnTo>
                  <a:pt x="0" y="21281"/>
                </a:lnTo>
                <a:cubicBezTo>
                  <a:pt x="0" y="21456"/>
                  <a:pt x="124" y="21600"/>
                  <a:pt x="274" y="21600"/>
                </a:cubicBezTo>
                <a:lnTo>
                  <a:pt x="2579" y="21600"/>
                </a:lnTo>
                <a:cubicBezTo>
                  <a:pt x="2729" y="21600"/>
                  <a:pt x="2853" y="21456"/>
                  <a:pt x="2853" y="21281"/>
                </a:cubicBezTo>
                <a:lnTo>
                  <a:pt x="2853" y="19773"/>
                </a:lnTo>
                <a:cubicBezTo>
                  <a:pt x="2853" y="19599"/>
                  <a:pt x="2729" y="19454"/>
                  <a:pt x="2579" y="19454"/>
                </a:cubicBezTo>
                <a:lnTo>
                  <a:pt x="1697" y="19454"/>
                </a:lnTo>
                <a:lnTo>
                  <a:pt x="1697" y="18111"/>
                </a:lnTo>
                <a:cubicBezTo>
                  <a:pt x="1697" y="17987"/>
                  <a:pt x="1784" y="17885"/>
                  <a:pt x="1891" y="17885"/>
                </a:cubicBezTo>
                <a:lnTo>
                  <a:pt x="4629" y="17885"/>
                </a:lnTo>
                <a:cubicBezTo>
                  <a:pt x="4736" y="17885"/>
                  <a:pt x="4824" y="17987"/>
                  <a:pt x="4824" y="18111"/>
                </a:cubicBezTo>
                <a:lnTo>
                  <a:pt x="4824" y="19454"/>
                </a:lnTo>
                <a:lnTo>
                  <a:pt x="3941" y="19454"/>
                </a:lnTo>
                <a:cubicBezTo>
                  <a:pt x="3791" y="19454"/>
                  <a:pt x="3668" y="19598"/>
                  <a:pt x="3668" y="19773"/>
                </a:cubicBezTo>
                <a:lnTo>
                  <a:pt x="3668" y="21281"/>
                </a:lnTo>
                <a:cubicBezTo>
                  <a:pt x="3668" y="21456"/>
                  <a:pt x="3791" y="21600"/>
                  <a:pt x="3941" y="21600"/>
                </a:cubicBezTo>
                <a:lnTo>
                  <a:pt x="6247" y="21600"/>
                </a:lnTo>
                <a:cubicBezTo>
                  <a:pt x="6397" y="21600"/>
                  <a:pt x="6519" y="21456"/>
                  <a:pt x="6519" y="21281"/>
                </a:cubicBezTo>
                <a:lnTo>
                  <a:pt x="6519" y="19773"/>
                </a:lnTo>
                <a:cubicBezTo>
                  <a:pt x="6519" y="19599"/>
                  <a:pt x="6397" y="19454"/>
                  <a:pt x="6247" y="19454"/>
                </a:cubicBezTo>
                <a:lnTo>
                  <a:pt x="5365" y="19454"/>
                </a:lnTo>
                <a:lnTo>
                  <a:pt x="5365" y="17470"/>
                </a:lnTo>
                <a:cubicBezTo>
                  <a:pt x="5365" y="17345"/>
                  <a:pt x="5277" y="17244"/>
                  <a:pt x="5170" y="17244"/>
                </a:cubicBezTo>
                <a:lnTo>
                  <a:pt x="3556" y="17244"/>
                </a:lnTo>
                <a:lnTo>
                  <a:pt x="3556" y="14304"/>
                </a:lnTo>
                <a:lnTo>
                  <a:pt x="5549" y="14304"/>
                </a:lnTo>
                <a:cubicBezTo>
                  <a:pt x="5816" y="14304"/>
                  <a:pt x="6035" y="14049"/>
                  <a:pt x="6035" y="13737"/>
                </a:cubicBezTo>
                <a:lnTo>
                  <a:pt x="6035" y="11271"/>
                </a:lnTo>
                <a:cubicBezTo>
                  <a:pt x="6035" y="10960"/>
                  <a:pt x="5816" y="10705"/>
                  <a:pt x="5549" y="10705"/>
                </a:cubicBezTo>
                <a:lnTo>
                  <a:pt x="3556" y="10705"/>
                </a:lnTo>
                <a:lnTo>
                  <a:pt x="3556" y="8179"/>
                </a:lnTo>
                <a:cubicBezTo>
                  <a:pt x="3556" y="8055"/>
                  <a:pt x="3643" y="7951"/>
                  <a:pt x="3750" y="7951"/>
                </a:cubicBezTo>
                <a:lnTo>
                  <a:pt x="10530" y="7951"/>
                </a:lnTo>
                <a:lnTo>
                  <a:pt x="10530" y="10705"/>
                </a:lnTo>
                <a:lnTo>
                  <a:pt x="8513" y="10705"/>
                </a:lnTo>
                <a:cubicBezTo>
                  <a:pt x="8246" y="10705"/>
                  <a:pt x="8026" y="10960"/>
                  <a:pt x="8026" y="11271"/>
                </a:cubicBezTo>
                <a:lnTo>
                  <a:pt x="8026" y="13737"/>
                </a:lnTo>
                <a:cubicBezTo>
                  <a:pt x="8026" y="14049"/>
                  <a:pt x="8246" y="14304"/>
                  <a:pt x="8513" y="14304"/>
                </a:cubicBezTo>
                <a:lnTo>
                  <a:pt x="10530" y="14304"/>
                </a:lnTo>
                <a:lnTo>
                  <a:pt x="10530" y="17244"/>
                </a:lnTo>
                <a:lnTo>
                  <a:pt x="8890" y="17244"/>
                </a:lnTo>
                <a:cubicBezTo>
                  <a:pt x="8783" y="17244"/>
                  <a:pt x="8696" y="17345"/>
                  <a:pt x="8696" y="17470"/>
                </a:cubicBezTo>
                <a:lnTo>
                  <a:pt x="8696" y="19454"/>
                </a:lnTo>
                <a:lnTo>
                  <a:pt x="7790" y="19454"/>
                </a:lnTo>
                <a:cubicBezTo>
                  <a:pt x="7640" y="19454"/>
                  <a:pt x="7516" y="19598"/>
                  <a:pt x="7516" y="19773"/>
                </a:cubicBezTo>
                <a:lnTo>
                  <a:pt x="7516" y="21281"/>
                </a:lnTo>
                <a:cubicBezTo>
                  <a:pt x="7516" y="21456"/>
                  <a:pt x="7640" y="21600"/>
                  <a:pt x="7790" y="21600"/>
                </a:cubicBezTo>
                <a:lnTo>
                  <a:pt x="10095" y="21600"/>
                </a:lnTo>
                <a:cubicBezTo>
                  <a:pt x="10245" y="21600"/>
                  <a:pt x="10367" y="21456"/>
                  <a:pt x="10367" y="21281"/>
                </a:cubicBezTo>
                <a:lnTo>
                  <a:pt x="10367" y="19773"/>
                </a:lnTo>
                <a:cubicBezTo>
                  <a:pt x="10367" y="19599"/>
                  <a:pt x="10245" y="19454"/>
                  <a:pt x="10095" y="19454"/>
                </a:cubicBezTo>
                <a:lnTo>
                  <a:pt x="9237" y="19454"/>
                </a:lnTo>
                <a:lnTo>
                  <a:pt x="9237" y="18111"/>
                </a:lnTo>
                <a:cubicBezTo>
                  <a:pt x="9237" y="17987"/>
                  <a:pt x="9324" y="17885"/>
                  <a:pt x="9431" y="17885"/>
                </a:cubicBezTo>
                <a:lnTo>
                  <a:pt x="12169" y="17885"/>
                </a:lnTo>
                <a:cubicBezTo>
                  <a:pt x="12276" y="17885"/>
                  <a:pt x="12363" y="17987"/>
                  <a:pt x="12363" y="18111"/>
                </a:cubicBezTo>
                <a:lnTo>
                  <a:pt x="12363" y="19454"/>
                </a:lnTo>
                <a:lnTo>
                  <a:pt x="11505" y="19454"/>
                </a:lnTo>
                <a:cubicBezTo>
                  <a:pt x="11355" y="19454"/>
                  <a:pt x="11233" y="19599"/>
                  <a:pt x="11233" y="19773"/>
                </a:cubicBezTo>
                <a:lnTo>
                  <a:pt x="11233" y="21281"/>
                </a:lnTo>
                <a:cubicBezTo>
                  <a:pt x="11233" y="21456"/>
                  <a:pt x="11355" y="21600"/>
                  <a:pt x="11505" y="21600"/>
                </a:cubicBezTo>
                <a:lnTo>
                  <a:pt x="13810" y="21600"/>
                </a:lnTo>
                <a:cubicBezTo>
                  <a:pt x="13960" y="21600"/>
                  <a:pt x="14084" y="21456"/>
                  <a:pt x="14084" y="21281"/>
                </a:cubicBezTo>
                <a:lnTo>
                  <a:pt x="14084" y="19773"/>
                </a:lnTo>
                <a:cubicBezTo>
                  <a:pt x="14084" y="19599"/>
                  <a:pt x="13960" y="19454"/>
                  <a:pt x="13810" y="19454"/>
                </a:cubicBezTo>
                <a:lnTo>
                  <a:pt x="12904" y="19454"/>
                </a:lnTo>
                <a:lnTo>
                  <a:pt x="12904" y="17470"/>
                </a:lnTo>
                <a:cubicBezTo>
                  <a:pt x="12904" y="17345"/>
                  <a:pt x="12817" y="17244"/>
                  <a:pt x="12710" y="17244"/>
                </a:cubicBezTo>
                <a:lnTo>
                  <a:pt x="11070" y="17244"/>
                </a:lnTo>
                <a:lnTo>
                  <a:pt x="11070" y="14304"/>
                </a:lnTo>
                <a:lnTo>
                  <a:pt x="13087" y="14304"/>
                </a:lnTo>
                <a:cubicBezTo>
                  <a:pt x="13354" y="14304"/>
                  <a:pt x="13574" y="14049"/>
                  <a:pt x="13574" y="13737"/>
                </a:cubicBezTo>
                <a:lnTo>
                  <a:pt x="13574" y="11271"/>
                </a:lnTo>
                <a:cubicBezTo>
                  <a:pt x="13574" y="10960"/>
                  <a:pt x="13354" y="10705"/>
                  <a:pt x="13087" y="10705"/>
                </a:cubicBezTo>
                <a:lnTo>
                  <a:pt x="11070" y="10705"/>
                </a:lnTo>
                <a:lnTo>
                  <a:pt x="11070" y="7951"/>
                </a:lnTo>
                <a:lnTo>
                  <a:pt x="17850" y="7951"/>
                </a:lnTo>
                <a:cubicBezTo>
                  <a:pt x="17957" y="7951"/>
                  <a:pt x="18044" y="8055"/>
                  <a:pt x="18044" y="8179"/>
                </a:cubicBezTo>
                <a:lnTo>
                  <a:pt x="18044" y="10705"/>
                </a:lnTo>
                <a:lnTo>
                  <a:pt x="16051" y="10705"/>
                </a:lnTo>
                <a:cubicBezTo>
                  <a:pt x="15784" y="10705"/>
                  <a:pt x="15565" y="10960"/>
                  <a:pt x="15565" y="11271"/>
                </a:cubicBezTo>
                <a:lnTo>
                  <a:pt x="15565" y="13737"/>
                </a:lnTo>
                <a:cubicBezTo>
                  <a:pt x="15565" y="14049"/>
                  <a:pt x="15784" y="14304"/>
                  <a:pt x="16051" y="14304"/>
                </a:cubicBezTo>
                <a:lnTo>
                  <a:pt x="18044" y="14304"/>
                </a:lnTo>
                <a:lnTo>
                  <a:pt x="18044" y="17244"/>
                </a:lnTo>
                <a:lnTo>
                  <a:pt x="16430" y="17244"/>
                </a:lnTo>
                <a:cubicBezTo>
                  <a:pt x="16323" y="17244"/>
                  <a:pt x="16235" y="17345"/>
                  <a:pt x="16235" y="17470"/>
                </a:cubicBezTo>
                <a:lnTo>
                  <a:pt x="16235" y="19454"/>
                </a:lnTo>
                <a:lnTo>
                  <a:pt x="15353" y="19454"/>
                </a:lnTo>
                <a:cubicBezTo>
                  <a:pt x="15203" y="19454"/>
                  <a:pt x="15079" y="19599"/>
                  <a:pt x="15079" y="19773"/>
                </a:cubicBezTo>
                <a:lnTo>
                  <a:pt x="15079" y="21281"/>
                </a:lnTo>
                <a:cubicBezTo>
                  <a:pt x="15079" y="21456"/>
                  <a:pt x="15203" y="21600"/>
                  <a:pt x="15353" y="21600"/>
                </a:cubicBezTo>
                <a:lnTo>
                  <a:pt x="17659" y="21600"/>
                </a:lnTo>
                <a:cubicBezTo>
                  <a:pt x="17809" y="21600"/>
                  <a:pt x="17931" y="21456"/>
                  <a:pt x="17931" y="21281"/>
                </a:cubicBezTo>
                <a:lnTo>
                  <a:pt x="17931" y="19773"/>
                </a:lnTo>
                <a:cubicBezTo>
                  <a:pt x="17931" y="19599"/>
                  <a:pt x="17809" y="19454"/>
                  <a:pt x="17659" y="19454"/>
                </a:cubicBezTo>
                <a:lnTo>
                  <a:pt x="16776" y="19454"/>
                </a:lnTo>
                <a:lnTo>
                  <a:pt x="16776" y="18111"/>
                </a:lnTo>
                <a:cubicBezTo>
                  <a:pt x="16776" y="17987"/>
                  <a:pt x="16864" y="17885"/>
                  <a:pt x="16971" y="17885"/>
                </a:cubicBezTo>
                <a:lnTo>
                  <a:pt x="19709" y="17885"/>
                </a:lnTo>
                <a:cubicBezTo>
                  <a:pt x="19816" y="17885"/>
                  <a:pt x="19903" y="17987"/>
                  <a:pt x="19903" y="18111"/>
                </a:cubicBezTo>
                <a:lnTo>
                  <a:pt x="19903" y="19454"/>
                </a:lnTo>
                <a:lnTo>
                  <a:pt x="19021" y="19454"/>
                </a:lnTo>
                <a:cubicBezTo>
                  <a:pt x="18871" y="19454"/>
                  <a:pt x="18747" y="19599"/>
                  <a:pt x="18747" y="19773"/>
                </a:cubicBezTo>
                <a:lnTo>
                  <a:pt x="18747" y="21281"/>
                </a:lnTo>
                <a:cubicBezTo>
                  <a:pt x="18747" y="21456"/>
                  <a:pt x="18871" y="21600"/>
                  <a:pt x="19021" y="21600"/>
                </a:cubicBezTo>
                <a:lnTo>
                  <a:pt x="21326" y="21600"/>
                </a:lnTo>
                <a:cubicBezTo>
                  <a:pt x="21476" y="21600"/>
                  <a:pt x="21600" y="21456"/>
                  <a:pt x="21600" y="21281"/>
                </a:cubicBezTo>
                <a:lnTo>
                  <a:pt x="21600" y="19773"/>
                </a:lnTo>
                <a:cubicBezTo>
                  <a:pt x="21600" y="19599"/>
                  <a:pt x="21476" y="19454"/>
                  <a:pt x="21326" y="19454"/>
                </a:cubicBezTo>
                <a:lnTo>
                  <a:pt x="20444" y="19454"/>
                </a:lnTo>
                <a:lnTo>
                  <a:pt x="20444" y="17470"/>
                </a:lnTo>
                <a:cubicBezTo>
                  <a:pt x="20444" y="17345"/>
                  <a:pt x="20357" y="17244"/>
                  <a:pt x="20250" y="17244"/>
                </a:cubicBezTo>
                <a:lnTo>
                  <a:pt x="18585" y="17244"/>
                </a:lnTo>
                <a:lnTo>
                  <a:pt x="18585" y="14304"/>
                </a:lnTo>
                <a:lnTo>
                  <a:pt x="20626" y="14304"/>
                </a:lnTo>
                <a:cubicBezTo>
                  <a:pt x="20894" y="14304"/>
                  <a:pt x="21113" y="14049"/>
                  <a:pt x="21113" y="13737"/>
                </a:cubicBezTo>
                <a:lnTo>
                  <a:pt x="21113" y="11271"/>
                </a:lnTo>
                <a:cubicBezTo>
                  <a:pt x="21113" y="10960"/>
                  <a:pt x="20894" y="10705"/>
                  <a:pt x="20626" y="10705"/>
                </a:cubicBezTo>
                <a:lnTo>
                  <a:pt x="18585" y="10705"/>
                </a:lnTo>
                <a:lnTo>
                  <a:pt x="18585" y="7550"/>
                </a:lnTo>
                <a:cubicBezTo>
                  <a:pt x="18585" y="7425"/>
                  <a:pt x="18498" y="7322"/>
                  <a:pt x="18390" y="7322"/>
                </a:cubicBezTo>
                <a:lnTo>
                  <a:pt x="11070" y="7322"/>
                </a:lnTo>
                <a:lnTo>
                  <a:pt x="11070" y="4181"/>
                </a:lnTo>
                <a:lnTo>
                  <a:pt x="13626" y="4181"/>
                </a:lnTo>
                <a:cubicBezTo>
                  <a:pt x="13894" y="4181"/>
                  <a:pt x="14113" y="3926"/>
                  <a:pt x="14113" y="3615"/>
                </a:cubicBezTo>
                <a:lnTo>
                  <a:pt x="14113" y="566"/>
                </a:lnTo>
                <a:cubicBezTo>
                  <a:pt x="14113" y="255"/>
                  <a:pt x="13894" y="0"/>
                  <a:pt x="13626" y="0"/>
                </a:cubicBezTo>
                <a:lnTo>
                  <a:pt x="10800" y="0"/>
                </a:lnTo>
                <a:lnTo>
                  <a:pt x="7974" y="0"/>
                </a:lnTo>
                <a:close/>
              </a:path>
            </a:pathLst>
          </a:custGeom>
          <a:solidFill>
            <a:srgbClr val="000000"/>
          </a:solidFill>
          <a:ln w="25400">
            <a:solidFill>
              <a:schemeClr val="accent6"/>
            </a:solidFill>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29" name="Light Bulb"/>
          <p:cNvSpPr/>
          <p:nvPr/>
        </p:nvSpPr>
        <p:spPr>
          <a:xfrm>
            <a:off x="19322136" y="6233351"/>
            <a:ext cx="638005" cy="11062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2843"/>
                  <a:pt x="0" y="6352"/>
                </a:cubicBezTo>
                <a:cubicBezTo>
                  <a:pt x="0" y="7004"/>
                  <a:pt x="167" y="7633"/>
                  <a:pt x="477" y="8225"/>
                </a:cubicBezTo>
                <a:cubicBezTo>
                  <a:pt x="477" y="8225"/>
                  <a:pt x="477" y="8226"/>
                  <a:pt x="477" y="8227"/>
                </a:cubicBezTo>
                <a:cubicBezTo>
                  <a:pt x="491" y="8261"/>
                  <a:pt x="527" y="8322"/>
                  <a:pt x="579" y="8405"/>
                </a:cubicBezTo>
                <a:cubicBezTo>
                  <a:pt x="693" y="8601"/>
                  <a:pt x="822" y="8793"/>
                  <a:pt x="966" y="8979"/>
                </a:cubicBezTo>
                <a:cubicBezTo>
                  <a:pt x="2223" y="10787"/>
                  <a:pt x="5439" y="15160"/>
                  <a:pt x="5440" y="16141"/>
                </a:cubicBezTo>
                <a:lnTo>
                  <a:pt x="5656" y="16902"/>
                </a:lnTo>
                <a:cubicBezTo>
                  <a:pt x="5656" y="16902"/>
                  <a:pt x="5696" y="16981"/>
                  <a:pt x="5817" y="17079"/>
                </a:cubicBezTo>
                <a:lnTo>
                  <a:pt x="15815" y="17079"/>
                </a:lnTo>
                <a:cubicBezTo>
                  <a:pt x="15936" y="16981"/>
                  <a:pt x="15976" y="16902"/>
                  <a:pt x="15976" y="16902"/>
                </a:cubicBezTo>
                <a:lnTo>
                  <a:pt x="16193" y="16141"/>
                </a:lnTo>
                <a:cubicBezTo>
                  <a:pt x="16193" y="14948"/>
                  <a:pt x="20944" y="8742"/>
                  <a:pt x="21152" y="8227"/>
                </a:cubicBezTo>
                <a:cubicBezTo>
                  <a:pt x="21159" y="8211"/>
                  <a:pt x="21155" y="8198"/>
                  <a:pt x="21141" y="8188"/>
                </a:cubicBezTo>
                <a:cubicBezTo>
                  <a:pt x="21438" y="7607"/>
                  <a:pt x="21600" y="6990"/>
                  <a:pt x="21600" y="6352"/>
                </a:cubicBezTo>
                <a:cubicBezTo>
                  <a:pt x="21600" y="2843"/>
                  <a:pt x="16765" y="0"/>
                  <a:pt x="10800" y="0"/>
                </a:cubicBezTo>
                <a:close/>
                <a:moveTo>
                  <a:pt x="5943" y="17697"/>
                </a:moveTo>
                <a:cubicBezTo>
                  <a:pt x="5930" y="17727"/>
                  <a:pt x="5919" y="17758"/>
                  <a:pt x="5919" y="17791"/>
                </a:cubicBezTo>
                <a:lnTo>
                  <a:pt x="5919" y="18399"/>
                </a:lnTo>
                <a:cubicBezTo>
                  <a:pt x="5919" y="18599"/>
                  <a:pt x="6178" y="18765"/>
                  <a:pt x="6510" y="18795"/>
                </a:cubicBezTo>
                <a:cubicBezTo>
                  <a:pt x="6431" y="18855"/>
                  <a:pt x="6382" y="18929"/>
                  <a:pt x="6382" y="19010"/>
                </a:cubicBezTo>
                <a:lnTo>
                  <a:pt x="6382" y="19541"/>
                </a:lnTo>
                <a:cubicBezTo>
                  <a:pt x="6382" y="19736"/>
                  <a:pt x="6656" y="19894"/>
                  <a:pt x="6993" y="19894"/>
                </a:cubicBezTo>
                <a:lnTo>
                  <a:pt x="7186" y="19894"/>
                </a:lnTo>
                <a:lnTo>
                  <a:pt x="7186" y="20380"/>
                </a:lnTo>
                <a:cubicBezTo>
                  <a:pt x="7186" y="20568"/>
                  <a:pt x="7454" y="20721"/>
                  <a:pt x="7780" y="20721"/>
                </a:cubicBezTo>
                <a:lnTo>
                  <a:pt x="8816" y="20721"/>
                </a:lnTo>
                <a:cubicBezTo>
                  <a:pt x="8925" y="21215"/>
                  <a:pt x="9771" y="21600"/>
                  <a:pt x="10800" y="21600"/>
                </a:cubicBezTo>
                <a:cubicBezTo>
                  <a:pt x="11829" y="21600"/>
                  <a:pt x="12675" y="21215"/>
                  <a:pt x="12784" y="20721"/>
                </a:cubicBezTo>
                <a:lnTo>
                  <a:pt x="13820" y="20721"/>
                </a:lnTo>
                <a:cubicBezTo>
                  <a:pt x="14146" y="20721"/>
                  <a:pt x="14414" y="20568"/>
                  <a:pt x="14414" y="20380"/>
                </a:cubicBezTo>
                <a:lnTo>
                  <a:pt x="14414" y="19894"/>
                </a:lnTo>
                <a:lnTo>
                  <a:pt x="14607" y="19894"/>
                </a:lnTo>
                <a:cubicBezTo>
                  <a:pt x="14944" y="19894"/>
                  <a:pt x="15218" y="19736"/>
                  <a:pt x="15218" y="19541"/>
                </a:cubicBezTo>
                <a:lnTo>
                  <a:pt x="15218" y="19010"/>
                </a:lnTo>
                <a:cubicBezTo>
                  <a:pt x="15218" y="18929"/>
                  <a:pt x="15169" y="18855"/>
                  <a:pt x="15090" y="18795"/>
                </a:cubicBezTo>
                <a:cubicBezTo>
                  <a:pt x="15422" y="18765"/>
                  <a:pt x="15681" y="18599"/>
                  <a:pt x="15681" y="18399"/>
                </a:cubicBezTo>
                <a:lnTo>
                  <a:pt x="15681" y="17791"/>
                </a:lnTo>
                <a:cubicBezTo>
                  <a:pt x="15681" y="17758"/>
                  <a:pt x="15670" y="17727"/>
                  <a:pt x="15657" y="17697"/>
                </a:cubicBezTo>
                <a:lnTo>
                  <a:pt x="5943" y="17697"/>
                </a:lnTo>
                <a:close/>
              </a:path>
            </a:pathLst>
          </a:custGeom>
          <a:solidFill>
            <a:srgbClr val="000000"/>
          </a:solidFill>
          <a:ln w="25400">
            <a:solidFill>
              <a:schemeClr val="accent6"/>
            </a:solidFill>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30" name="Microscope"/>
          <p:cNvSpPr/>
          <p:nvPr/>
        </p:nvSpPr>
        <p:spPr>
          <a:xfrm>
            <a:off x="20373629" y="7659474"/>
            <a:ext cx="1012215" cy="1449961"/>
          </a:xfrm>
          <a:custGeom>
            <a:avLst/>
            <a:gdLst/>
            <a:ahLst/>
            <a:cxnLst>
              <a:cxn ang="0">
                <a:pos x="wd2" y="hd2"/>
              </a:cxn>
              <a:cxn ang="5400000">
                <a:pos x="wd2" y="hd2"/>
              </a:cxn>
              <a:cxn ang="10800000">
                <a:pos x="wd2" y="hd2"/>
              </a:cxn>
              <a:cxn ang="16200000">
                <a:pos x="wd2" y="hd2"/>
              </a:cxn>
            </a:cxnLst>
            <a:rect l="0" t="0" r="r" b="b"/>
            <a:pathLst>
              <a:path w="21600" h="21600" extrusionOk="0">
                <a:moveTo>
                  <a:pt x="8758" y="0"/>
                </a:moveTo>
                <a:lnTo>
                  <a:pt x="5450" y="778"/>
                </a:lnTo>
                <a:lnTo>
                  <a:pt x="6641" y="3247"/>
                </a:lnTo>
                <a:lnTo>
                  <a:pt x="5792" y="3446"/>
                </a:lnTo>
                <a:lnTo>
                  <a:pt x="6104" y="4092"/>
                </a:lnTo>
                <a:cubicBezTo>
                  <a:pt x="6260" y="4416"/>
                  <a:pt x="6045" y="4765"/>
                  <a:pt x="5610" y="4922"/>
                </a:cubicBezTo>
                <a:cubicBezTo>
                  <a:pt x="2282" y="6123"/>
                  <a:pt x="0" y="8548"/>
                  <a:pt x="0" y="11338"/>
                </a:cubicBezTo>
                <a:cubicBezTo>
                  <a:pt x="0" y="13653"/>
                  <a:pt x="1568" y="15716"/>
                  <a:pt x="4002" y="17038"/>
                </a:cubicBezTo>
                <a:cubicBezTo>
                  <a:pt x="4586" y="17355"/>
                  <a:pt x="4834" y="17888"/>
                  <a:pt x="4600" y="18378"/>
                </a:cubicBezTo>
                <a:lnTo>
                  <a:pt x="4184" y="19249"/>
                </a:lnTo>
                <a:lnTo>
                  <a:pt x="1504" y="19249"/>
                </a:lnTo>
                <a:lnTo>
                  <a:pt x="383" y="21600"/>
                </a:lnTo>
                <a:lnTo>
                  <a:pt x="21600" y="21600"/>
                </a:lnTo>
                <a:lnTo>
                  <a:pt x="20479" y="19249"/>
                </a:lnTo>
                <a:lnTo>
                  <a:pt x="11598" y="19249"/>
                </a:lnTo>
                <a:lnTo>
                  <a:pt x="10562" y="17077"/>
                </a:lnTo>
                <a:lnTo>
                  <a:pt x="11571" y="16839"/>
                </a:lnTo>
                <a:lnTo>
                  <a:pt x="11765" y="17236"/>
                </a:lnTo>
                <a:cubicBezTo>
                  <a:pt x="11884" y="17482"/>
                  <a:pt x="13400" y="17349"/>
                  <a:pt x="15152" y="16937"/>
                </a:cubicBezTo>
                <a:cubicBezTo>
                  <a:pt x="16905" y="16524"/>
                  <a:pt x="18230" y="15990"/>
                  <a:pt x="18111" y="15743"/>
                </a:cubicBezTo>
                <a:lnTo>
                  <a:pt x="17339" y="14141"/>
                </a:lnTo>
                <a:lnTo>
                  <a:pt x="9985" y="15870"/>
                </a:lnTo>
                <a:lnTo>
                  <a:pt x="9392" y="14628"/>
                </a:lnTo>
                <a:lnTo>
                  <a:pt x="18738" y="12430"/>
                </a:lnTo>
                <a:lnTo>
                  <a:pt x="18157" y="11225"/>
                </a:lnTo>
                <a:lnTo>
                  <a:pt x="8816" y="13422"/>
                </a:lnTo>
                <a:cubicBezTo>
                  <a:pt x="8484" y="12824"/>
                  <a:pt x="7243" y="12835"/>
                  <a:pt x="6947" y="13456"/>
                </a:cubicBezTo>
                <a:lnTo>
                  <a:pt x="6503" y="14386"/>
                </a:lnTo>
                <a:cubicBezTo>
                  <a:pt x="6304" y="14804"/>
                  <a:pt x="5529" y="14924"/>
                  <a:pt x="5109" y="14596"/>
                </a:cubicBezTo>
                <a:cubicBezTo>
                  <a:pt x="4000" y="13729"/>
                  <a:pt x="3324" y="12589"/>
                  <a:pt x="3324" y="11338"/>
                </a:cubicBezTo>
                <a:cubicBezTo>
                  <a:pt x="3324" y="9736"/>
                  <a:pt x="4435" y="8310"/>
                  <a:pt x="6145" y="7417"/>
                </a:cubicBezTo>
                <a:cubicBezTo>
                  <a:pt x="6760" y="7095"/>
                  <a:pt x="7648" y="7292"/>
                  <a:pt x="7893" y="7801"/>
                </a:cubicBezTo>
                <a:lnTo>
                  <a:pt x="8198" y="8499"/>
                </a:lnTo>
                <a:cubicBezTo>
                  <a:pt x="7412" y="8705"/>
                  <a:pt x="6996" y="9308"/>
                  <a:pt x="7266" y="9868"/>
                </a:cubicBezTo>
                <a:lnTo>
                  <a:pt x="7411" y="10170"/>
                </a:lnTo>
                <a:lnTo>
                  <a:pt x="10048" y="9550"/>
                </a:lnTo>
                <a:lnTo>
                  <a:pt x="11155" y="11844"/>
                </a:lnTo>
                <a:lnTo>
                  <a:pt x="13852" y="11208"/>
                </a:lnTo>
                <a:lnTo>
                  <a:pt x="12745" y="8916"/>
                </a:lnTo>
                <a:lnTo>
                  <a:pt x="15302" y="8314"/>
                </a:lnTo>
                <a:lnTo>
                  <a:pt x="15157" y="8012"/>
                </a:lnTo>
                <a:cubicBezTo>
                  <a:pt x="14886" y="7450"/>
                  <a:pt x="14024" y="7146"/>
                  <a:pt x="13218" y="7317"/>
                </a:cubicBezTo>
                <a:lnTo>
                  <a:pt x="10821" y="2265"/>
                </a:lnTo>
                <a:lnTo>
                  <a:pt x="9949" y="2469"/>
                </a:lnTo>
                <a:lnTo>
                  <a:pt x="8758" y="0"/>
                </a:lnTo>
                <a:close/>
                <a:moveTo>
                  <a:pt x="7777" y="15736"/>
                </a:moveTo>
                <a:cubicBezTo>
                  <a:pt x="8266" y="15736"/>
                  <a:pt x="8661" y="16014"/>
                  <a:pt x="8661" y="16355"/>
                </a:cubicBezTo>
                <a:cubicBezTo>
                  <a:pt x="8661" y="16696"/>
                  <a:pt x="8266" y="16972"/>
                  <a:pt x="7777" y="16972"/>
                </a:cubicBezTo>
                <a:cubicBezTo>
                  <a:pt x="7288" y="16972"/>
                  <a:pt x="6891" y="16696"/>
                  <a:pt x="6891" y="16355"/>
                </a:cubicBezTo>
                <a:cubicBezTo>
                  <a:pt x="6891" y="16014"/>
                  <a:pt x="7288" y="15736"/>
                  <a:pt x="7777" y="15736"/>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31" name="Sailesh Rajanala"/>
          <p:cNvSpPr txBox="1"/>
          <p:nvPr/>
        </p:nvSpPr>
        <p:spPr>
          <a:xfrm>
            <a:off x="3820171" y="8216389"/>
            <a:ext cx="6152034" cy="9906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500">
                <a:latin typeface="Myriad Apple Text"/>
                <a:ea typeface="Myriad Apple Text"/>
                <a:cs typeface="Myriad Apple Text"/>
                <a:sym typeface="Myriad Apple Text"/>
              </a:defRPr>
            </a:lvl1pPr>
          </a:lstStyle>
          <a:p>
            <a:r>
              <a:t>Sailesh Rajanala</a:t>
            </a:r>
          </a:p>
        </p:txBody>
      </p:sp>
      <p:sp>
        <p:nvSpPr>
          <p:cNvPr id="232" name="Lead"/>
          <p:cNvSpPr txBox="1"/>
          <p:nvPr/>
        </p:nvSpPr>
        <p:spPr>
          <a:xfrm>
            <a:off x="16376516" y="18408558"/>
            <a:ext cx="6164733"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5000" i="1">
                <a:solidFill>
                  <a:srgbClr val="A9A9A9"/>
                </a:solidFill>
                <a:latin typeface="Myriad Apple Text"/>
                <a:ea typeface="Myriad Apple Text"/>
                <a:cs typeface="Myriad Apple Text"/>
                <a:sym typeface="Myriad Apple Text"/>
              </a:defRPr>
            </a:lvl1pPr>
          </a:lstStyle>
          <a:p>
            <a:r>
              <a:t>Lead</a:t>
            </a:r>
          </a:p>
        </p:txBody>
      </p:sp>
      <p:sp>
        <p:nvSpPr>
          <p:cNvPr id="233" name="Computer Science"/>
          <p:cNvSpPr txBox="1"/>
          <p:nvPr/>
        </p:nvSpPr>
        <p:spPr>
          <a:xfrm>
            <a:off x="3807471" y="9296855"/>
            <a:ext cx="6164734"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5000" i="1">
                <a:solidFill>
                  <a:srgbClr val="A9A9A9"/>
                </a:solidFill>
                <a:latin typeface="Myriad Apple Text"/>
                <a:ea typeface="Myriad Apple Text"/>
                <a:cs typeface="Myriad Apple Text"/>
                <a:sym typeface="Myriad Apple Text"/>
              </a:defRPr>
            </a:lvl1pPr>
          </a:lstStyle>
          <a:p>
            <a:r>
              <a:t>Computer Science</a:t>
            </a: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Research"/>
          <p:cNvSpPr txBox="1"/>
          <p:nvPr/>
        </p:nvSpPr>
        <p:spPr>
          <a:xfrm>
            <a:off x="1247573" y="1902659"/>
            <a:ext cx="3194686" cy="10668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7000" i="1">
                <a:latin typeface="Myriad Apple Text"/>
                <a:ea typeface="Myriad Apple Text"/>
                <a:cs typeface="Myriad Apple Text"/>
                <a:sym typeface="Myriad Apple Text"/>
              </a:defRPr>
            </a:lvl1pPr>
          </a:lstStyle>
          <a:p>
            <a:r>
              <a:t>Research</a:t>
            </a:r>
          </a:p>
        </p:txBody>
      </p:sp>
      <p:sp>
        <p:nvSpPr>
          <p:cNvPr id="459" name="Coding Html, Css, Js and PHP"/>
          <p:cNvSpPr txBox="1"/>
          <p:nvPr/>
        </p:nvSpPr>
        <p:spPr>
          <a:xfrm>
            <a:off x="2539513" y="3733332"/>
            <a:ext cx="7331076" cy="7874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Coding Html, Css, Js and PHP </a:t>
            </a:r>
          </a:p>
        </p:txBody>
      </p:sp>
      <p:sp>
        <p:nvSpPr>
          <p:cNvPr id="460" name="Render Using Houdini"/>
          <p:cNvSpPr txBox="1"/>
          <p:nvPr/>
        </p:nvSpPr>
        <p:spPr>
          <a:xfrm>
            <a:off x="2627406" y="8244885"/>
            <a:ext cx="5594986" cy="7874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Render Using Houdini </a:t>
            </a:r>
          </a:p>
        </p:txBody>
      </p:sp>
      <p:sp>
        <p:nvSpPr>
          <p:cNvPr id="461" name="Daisy"/>
          <p:cNvSpPr/>
          <p:nvPr/>
        </p:nvSpPr>
        <p:spPr>
          <a:xfrm>
            <a:off x="1563906" y="3892074"/>
            <a:ext cx="469901" cy="469916"/>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st="635000" dir="54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Myriad Apple Text"/>
                <a:ea typeface="Myriad Apple Text"/>
                <a:cs typeface="Myriad Apple Text"/>
                <a:sym typeface="Myriad Apple Text"/>
              </a:defRPr>
            </a:pPr>
            <a:endParaRPr/>
          </a:p>
        </p:txBody>
      </p:sp>
      <p:sp>
        <p:nvSpPr>
          <p:cNvPr id="462" name="Daisy"/>
          <p:cNvSpPr/>
          <p:nvPr/>
        </p:nvSpPr>
        <p:spPr>
          <a:xfrm>
            <a:off x="1563906" y="8403627"/>
            <a:ext cx="469901" cy="469916"/>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st="635000" dir="54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Myriad Apple Text"/>
                <a:ea typeface="Myriad Apple Text"/>
                <a:cs typeface="Myriad Apple Text"/>
                <a:sym typeface="Myriad Apple Text"/>
              </a:defRPr>
            </a:pPr>
            <a:endParaRPr/>
          </a:p>
        </p:txBody>
      </p:sp>
      <p:pic>
        <p:nvPicPr>
          <p:cNvPr id="463" name="image.png" descr="image.png"/>
          <p:cNvPicPr>
            <a:picLocks noChangeAspect="1"/>
          </p:cNvPicPr>
          <p:nvPr/>
        </p:nvPicPr>
        <p:blipFill>
          <a:blip r:embed="rId2"/>
          <a:stretch>
            <a:fillRect/>
          </a:stretch>
        </p:blipFill>
        <p:spPr>
          <a:xfrm>
            <a:off x="11464062" y="1451918"/>
            <a:ext cx="10155377" cy="5350228"/>
          </a:xfrm>
          <a:prstGeom prst="rect">
            <a:avLst/>
          </a:prstGeom>
          <a:ln w="12700">
            <a:solidFill>
              <a:schemeClr val="accent4">
                <a:hueOff val="-1109407"/>
                <a:satOff val="-1495"/>
                <a:lumOff val="-6330"/>
              </a:schemeClr>
            </a:solidFill>
            <a:miter lim="400000"/>
          </a:ln>
          <a:effectLst>
            <a:outerShdw blurRad="635000" dist="76200" dir="2700000" rotWithShape="0">
              <a:schemeClr val="accent4">
                <a:hueOff val="-1109407"/>
                <a:satOff val="-1495"/>
                <a:lumOff val="-6330"/>
                <a:alpha val="75000"/>
              </a:schemeClr>
            </a:outerShdw>
            <a:reflection stA="0" endPos="40000" dir="5400000" sy="-100000" algn="bl" rotWithShape="0"/>
          </a:effectLst>
        </p:spPr>
      </p:pic>
      <p:pic>
        <p:nvPicPr>
          <p:cNvPr id="464" name="image.png" descr="image.png"/>
          <p:cNvPicPr>
            <a:picLocks noChangeAspect="1"/>
          </p:cNvPicPr>
          <p:nvPr/>
        </p:nvPicPr>
        <p:blipFill>
          <a:blip r:embed="rId3"/>
          <a:stretch>
            <a:fillRect/>
          </a:stretch>
        </p:blipFill>
        <p:spPr>
          <a:xfrm>
            <a:off x="11464062" y="7137579"/>
            <a:ext cx="10155377" cy="4996835"/>
          </a:xfrm>
          <a:prstGeom prst="rect">
            <a:avLst/>
          </a:prstGeom>
          <a:ln w="12700">
            <a:solidFill>
              <a:schemeClr val="accent4">
                <a:hueOff val="-1109407"/>
                <a:satOff val="-1495"/>
                <a:lumOff val="-6330"/>
              </a:schemeClr>
            </a:solidFill>
            <a:miter lim="400000"/>
          </a:ln>
          <a:effectLst>
            <a:outerShdw blurRad="838200" dist="25400" dir="2700000" rotWithShape="0">
              <a:schemeClr val="accent4">
                <a:hueOff val="-1109407"/>
                <a:satOff val="-1495"/>
                <a:lumOff val="-6330"/>
                <a:alpha val="75000"/>
              </a:schemeClr>
            </a:outerShdw>
          </a:effectLst>
        </p:spPr>
      </p:pic>
      <p:sp>
        <p:nvSpPr>
          <p:cNvPr id="465" name="Node based procedural software used for  motion graphics, VFX,…"/>
          <p:cNvSpPr txBox="1"/>
          <p:nvPr/>
        </p:nvSpPr>
        <p:spPr>
          <a:xfrm>
            <a:off x="3438526" y="9458588"/>
            <a:ext cx="4999651" cy="1197967"/>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r>
              <a:t>Node based procedural software used for  motion graphics, VFX,</a:t>
            </a:r>
          </a:p>
          <a:p>
            <a:pPr algn="l"/>
            <a:r>
              <a:t>Simulation etc</a:t>
            </a:r>
          </a:p>
        </p:txBody>
      </p:sp>
    </p:spTree>
  </p:cSld>
  <p:clrMapOvr>
    <a:masterClrMapping/>
  </p:clrMapOvr>
  <mc:AlternateContent xmlns:mc="http://schemas.openxmlformats.org/markup-compatibility/2006" xmlns:p14="http://schemas.microsoft.com/office/powerpoint/2010/main">
    <mc:Choice Requires="p14">
      <p:transition spd="slow">
        <p:push dir="r"/>
      </p:transition>
    </mc:Choice>
    <mc:Fallback xmlns:a14="http://schemas.microsoft.com/office/drawing/2010/main" xmlns:m="http://schemas.openxmlformats.org/officeDocument/2006/math"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Contribution"/>
          <p:cNvSpPr txBox="1"/>
          <p:nvPr/>
        </p:nvSpPr>
        <p:spPr>
          <a:xfrm>
            <a:off x="9906000" y="825499"/>
            <a:ext cx="3251835"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Contribution</a:t>
            </a:r>
          </a:p>
        </p:txBody>
      </p:sp>
      <p:sp>
        <p:nvSpPr>
          <p:cNvPr id="468" name="Daisy"/>
          <p:cNvSpPr/>
          <p:nvPr/>
        </p:nvSpPr>
        <p:spPr>
          <a:xfrm>
            <a:off x="3554290" y="2734460"/>
            <a:ext cx="469905" cy="469920"/>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st="635000" dir="54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69" name="UI/UX design"/>
          <p:cNvSpPr txBox="1"/>
          <p:nvPr/>
        </p:nvSpPr>
        <p:spPr>
          <a:xfrm>
            <a:off x="4560158" y="2490994"/>
            <a:ext cx="3296286" cy="7874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UI/UX design</a:t>
            </a:r>
          </a:p>
        </p:txBody>
      </p:sp>
      <p:pic>
        <p:nvPicPr>
          <p:cNvPr id="470" name="image.png" descr="image.png"/>
          <p:cNvPicPr>
            <a:picLocks noChangeAspect="1"/>
          </p:cNvPicPr>
          <p:nvPr/>
        </p:nvPicPr>
        <p:blipFill>
          <a:blip r:embed="rId2"/>
          <a:stretch>
            <a:fillRect/>
          </a:stretch>
        </p:blipFill>
        <p:spPr>
          <a:xfrm>
            <a:off x="76200" y="3512841"/>
            <a:ext cx="7924800" cy="5491459"/>
          </a:xfrm>
          <a:prstGeom prst="rect">
            <a:avLst/>
          </a:prstGeom>
          <a:ln w="12700">
            <a:solidFill>
              <a:schemeClr val="accent4">
                <a:hueOff val="-1109407"/>
                <a:satOff val="-1495"/>
                <a:lumOff val="-6330"/>
              </a:schemeClr>
            </a:solidFill>
            <a:miter lim="400000"/>
          </a:ln>
          <a:effectLst>
            <a:outerShdw blurRad="342900" dist="165100" dir="2700000" rotWithShape="0">
              <a:schemeClr val="accent4">
                <a:hueOff val="-1109407"/>
                <a:satOff val="-1495"/>
                <a:lumOff val="-6330"/>
                <a:alpha val="75000"/>
              </a:schemeClr>
            </a:outerShdw>
          </a:effectLst>
        </p:spPr>
      </p:pic>
      <p:pic>
        <p:nvPicPr>
          <p:cNvPr id="471" name="image.png" descr="image.png"/>
          <p:cNvPicPr>
            <a:picLocks noChangeAspect="1"/>
          </p:cNvPicPr>
          <p:nvPr/>
        </p:nvPicPr>
        <p:blipFill>
          <a:blip r:embed="rId3"/>
          <a:stretch>
            <a:fillRect/>
          </a:stretch>
        </p:blipFill>
        <p:spPr>
          <a:xfrm>
            <a:off x="7963779" y="3327540"/>
            <a:ext cx="8254121" cy="5613260"/>
          </a:xfrm>
          <a:prstGeom prst="rect">
            <a:avLst/>
          </a:prstGeom>
          <a:ln w="12700">
            <a:solidFill>
              <a:schemeClr val="accent4">
                <a:hueOff val="-1109407"/>
                <a:satOff val="-1495"/>
                <a:lumOff val="-6330"/>
              </a:schemeClr>
            </a:solidFill>
            <a:miter lim="400000"/>
          </a:ln>
          <a:effectLst>
            <a:outerShdw blurRad="342900" dist="165100" dir="2700000" rotWithShape="0">
              <a:schemeClr val="accent4">
                <a:hueOff val="-1109407"/>
                <a:satOff val="-1495"/>
                <a:lumOff val="-6330"/>
                <a:alpha val="75000"/>
              </a:schemeClr>
            </a:outerShdw>
          </a:effectLst>
        </p:spPr>
      </p:pic>
      <p:pic>
        <p:nvPicPr>
          <p:cNvPr id="472" name="image.png" descr="image.png"/>
          <p:cNvPicPr>
            <a:picLocks noChangeAspect="1"/>
          </p:cNvPicPr>
          <p:nvPr/>
        </p:nvPicPr>
        <p:blipFill>
          <a:blip r:embed="rId4"/>
          <a:stretch>
            <a:fillRect/>
          </a:stretch>
        </p:blipFill>
        <p:spPr>
          <a:xfrm>
            <a:off x="7959476" y="7945603"/>
            <a:ext cx="8258424" cy="5046497"/>
          </a:xfrm>
          <a:prstGeom prst="rect">
            <a:avLst/>
          </a:prstGeom>
          <a:ln w="12700">
            <a:solidFill>
              <a:schemeClr val="accent4">
                <a:hueOff val="-1109407"/>
                <a:satOff val="-1495"/>
                <a:lumOff val="-6330"/>
              </a:schemeClr>
            </a:solidFill>
            <a:miter lim="400000"/>
          </a:ln>
          <a:effectLst>
            <a:outerShdw blurRad="342900" dist="165100" dir="2700000" rotWithShape="0">
              <a:schemeClr val="accent4">
                <a:hueOff val="-1109407"/>
                <a:satOff val="-1495"/>
                <a:lumOff val="-6330"/>
                <a:alpha val="75000"/>
              </a:schemeClr>
            </a:outerShdw>
          </a:effectLst>
        </p:spPr>
      </p:pic>
      <p:pic>
        <p:nvPicPr>
          <p:cNvPr id="473" name="image.png" descr="image.png"/>
          <p:cNvPicPr>
            <a:picLocks noChangeAspect="1"/>
          </p:cNvPicPr>
          <p:nvPr/>
        </p:nvPicPr>
        <p:blipFill>
          <a:blip r:embed="rId5"/>
          <a:stretch>
            <a:fillRect/>
          </a:stretch>
        </p:blipFill>
        <p:spPr>
          <a:xfrm>
            <a:off x="16220882" y="4382080"/>
            <a:ext cx="7845619" cy="5460420"/>
          </a:xfrm>
          <a:prstGeom prst="rect">
            <a:avLst/>
          </a:prstGeom>
          <a:ln w="12700">
            <a:solidFill>
              <a:schemeClr val="accent4">
                <a:hueOff val="-1109407"/>
                <a:satOff val="-1495"/>
                <a:lumOff val="-6330"/>
              </a:schemeClr>
            </a:solidFill>
            <a:miter lim="400000"/>
          </a:ln>
          <a:effectLst>
            <a:outerShdw blurRad="342900" dist="165100" dir="2700000" rotWithShape="0">
              <a:schemeClr val="accent4">
                <a:hueOff val="-1109407"/>
                <a:satOff val="-1495"/>
                <a:lumOff val="-6330"/>
                <a:alpha val="75000"/>
              </a:schemeClr>
            </a:outerShdw>
          </a:effectLst>
        </p:spPr>
      </p:pic>
    </p:spTree>
  </p:cSld>
  <p:clrMapOvr>
    <a:masterClrMapping/>
  </p:clrMapOvr>
  <mc:AlternateContent xmlns:mc="http://schemas.openxmlformats.org/markup-compatibility/2006" xmlns:p14="http://schemas.microsoft.com/office/powerpoint/2010/main">
    <mc:Choice Requires="p14">
      <p:transition spd="slow">
        <p:push dir="r"/>
      </p:transition>
    </mc:Choice>
    <mc:Fallback xmlns:a14="http://schemas.microsoft.com/office/drawing/2010/main" xmlns:m="http://schemas.openxmlformats.org/officeDocument/2006/math"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5" name="image.png" descr="image.png"/>
          <p:cNvPicPr>
            <a:picLocks noChangeAspect="1"/>
          </p:cNvPicPr>
          <p:nvPr/>
        </p:nvPicPr>
        <p:blipFill>
          <a:blip r:embed="rId2"/>
          <a:stretch>
            <a:fillRect/>
          </a:stretch>
        </p:blipFill>
        <p:spPr>
          <a:xfrm>
            <a:off x="1187763" y="706744"/>
            <a:ext cx="10872156" cy="7565209"/>
          </a:xfrm>
          <a:prstGeom prst="rect">
            <a:avLst/>
          </a:prstGeom>
          <a:ln w="12700">
            <a:solidFill>
              <a:schemeClr val="accent4">
                <a:hueOff val="-1109407"/>
                <a:satOff val="-1495"/>
                <a:lumOff val="-6330"/>
              </a:schemeClr>
            </a:solidFill>
            <a:miter lim="400000"/>
          </a:ln>
          <a:effectLst>
            <a:outerShdw blurRad="482600" dist="76200" dir="2700000" rotWithShape="0">
              <a:schemeClr val="accent4">
                <a:hueOff val="-1109407"/>
                <a:satOff val="-1495"/>
                <a:lumOff val="-6330"/>
                <a:alpha val="75000"/>
              </a:schemeClr>
            </a:outerShdw>
          </a:effectLst>
        </p:spPr>
      </p:pic>
      <p:pic>
        <p:nvPicPr>
          <p:cNvPr id="476" name="image.png" descr="image.png"/>
          <p:cNvPicPr>
            <a:picLocks noChangeAspect="1"/>
          </p:cNvPicPr>
          <p:nvPr/>
        </p:nvPicPr>
        <p:blipFill>
          <a:blip r:embed="rId3"/>
          <a:stretch>
            <a:fillRect/>
          </a:stretch>
        </p:blipFill>
        <p:spPr>
          <a:xfrm>
            <a:off x="12365187" y="706744"/>
            <a:ext cx="10867902" cy="7565209"/>
          </a:xfrm>
          <a:prstGeom prst="rect">
            <a:avLst/>
          </a:prstGeom>
          <a:ln w="12700">
            <a:solidFill>
              <a:schemeClr val="accent4">
                <a:hueOff val="-1109407"/>
                <a:satOff val="-1495"/>
                <a:lumOff val="-6330"/>
              </a:schemeClr>
            </a:solidFill>
            <a:miter lim="400000"/>
          </a:ln>
          <a:effectLst>
            <a:outerShdw blurRad="482600" dist="76200" dir="2700000" rotWithShape="0">
              <a:schemeClr val="accent4">
                <a:hueOff val="-1109407"/>
                <a:satOff val="-1495"/>
                <a:lumOff val="-6330"/>
                <a:alpha val="75000"/>
              </a:schemeClr>
            </a:outerShdw>
          </a:effectLst>
        </p:spPr>
      </p:pic>
      <p:pic>
        <p:nvPicPr>
          <p:cNvPr id="477" name="image.png" descr="image.png"/>
          <p:cNvPicPr>
            <a:picLocks noChangeAspect="1"/>
          </p:cNvPicPr>
          <p:nvPr/>
        </p:nvPicPr>
        <p:blipFill>
          <a:blip r:embed="rId4"/>
          <a:stretch>
            <a:fillRect/>
          </a:stretch>
        </p:blipFill>
        <p:spPr>
          <a:xfrm>
            <a:off x="9790329" y="1039273"/>
            <a:ext cx="1481359" cy="2159001"/>
          </a:xfrm>
          <a:prstGeom prst="rect">
            <a:avLst/>
          </a:prstGeom>
          <a:ln w="12700">
            <a:miter lim="400000"/>
          </a:ln>
        </p:spPr>
      </p:pic>
      <p:pic>
        <p:nvPicPr>
          <p:cNvPr id="478" name="image.png" descr="image.png"/>
          <p:cNvPicPr>
            <a:picLocks noChangeAspect="1"/>
          </p:cNvPicPr>
          <p:nvPr/>
        </p:nvPicPr>
        <p:blipFill>
          <a:blip r:embed="rId5"/>
          <a:stretch>
            <a:fillRect/>
          </a:stretch>
        </p:blipFill>
        <p:spPr>
          <a:xfrm>
            <a:off x="3630991" y="1061950"/>
            <a:ext cx="1579420" cy="1616150"/>
          </a:xfrm>
          <a:prstGeom prst="rect">
            <a:avLst/>
          </a:prstGeom>
          <a:ln w="12700">
            <a:miter lim="400000"/>
          </a:ln>
        </p:spPr>
      </p:pic>
      <p:sp>
        <p:nvSpPr>
          <p:cNvPr id="479" name="Dummy Website"/>
          <p:cNvSpPr txBox="1"/>
          <p:nvPr/>
        </p:nvSpPr>
        <p:spPr>
          <a:xfrm>
            <a:off x="2059530" y="8573254"/>
            <a:ext cx="4163061" cy="787401"/>
          </a:xfrm>
          <a:prstGeom prst="rect">
            <a:avLst/>
          </a:prstGeom>
          <a:ln w="12700">
            <a:miter lim="400000"/>
          </a:ln>
          <a:effectLst>
            <a:outerShdw blurRad="1270000" dist="635000" dir="5400000" rotWithShape="0">
              <a:schemeClr val="accent4">
                <a:hueOff val="-1109407"/>
                <a:satOff val="-1495"/>
                <a:lumOff val="-6330"/>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Dummy Website</a:t>
            </a:r>
          </a:p>
        </p:txBody>
      </p:sp>
      <p:sp>
        <p:nvSpPr>
          <p:cNvPr id="480" name="Daisy"/>
          <p:cNvSpPr/>
          <p:nvPr/>
        </p:nvSpPr>
        <p:spPr>
          <a:xfrm>
            <a:off x="1135135" y="8731997"/>
            <a:ext cx="469901" cy="469916"/>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4">
                <a:hueOff val="-1109407"/>
                <a:satOff val="-1495"/>
                <a:lumOff val="-6330"/>
              </a:schemeClr>
            </a:solidFill>
            <a:miter lim="400000"/>
          </a:ln>
          <a:effectLst>
            <a:outerShdw blurRad="1270000" dist="635000" dir="5400000" rotWithShape="0">
              <a:schemeClr val="accent4">
                <a:hueOff val="-1109407"/>
                <a:satOff val="-1495"/>
                <a:lumOff val="-6330"/>
              </a:schemeClr>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pic>
        <p:nvPicPr>
          <p:cNvPr id="481" name="image.png" descr="image.png"/>
          <p:cNvPicPr>
            <a:picLocks noChangeAspect="1"/>
          </p:cNvPicPr>
          <p:nvPr/>
        </p:nvPicPr>
        <p:blipFill>
          <a:blip r:embed="rId6"/>
          <a:stretch>
            <a:fillRect/>
          </a:stretch>
        </p:blipFill>
        <p:spPr>
          <a:xfrm>
            <a:off x="7615514" y="8598835"/>
            <a:ext cx="8593637" cy="4308027"/>
          </a:xfrm>
          <a:prstGeom prst="rect">
            <a:avLst/>
          </a:prstGeom>
          <a:ln w="12700">
            <a:solidFill>
              <a:schemeClr val="accent4">
                <a:hueOff val="-1109407"/>
                <a:satOff val="-1495"/>
                <a:lumOff val="-6330"/>
              </a:schemeClr>
            </a:solidFill>
            <a:miter lim="400000"/>
          </a:ln>
          <a:effectLst>
            <a:outerShdw blurRad="482600" dist="76200" dir="2700000" rotWithShape="0">
              <a:schemeClr val="accent4">
                <a:hueOff val="-1109407"/>
                <a:satOff val="-1495"/>
                <a:lumOff val="-6330"/>
                <a:alpha val="75000"/>
              </a:schemeClr>
            </a:outerShdw>
          </a:effectLst>
        </p:spPr>
      </p:pic>
      <p:pic>
        <p:nvPicPr>
          <p:cNvPr id="482" name="image.png" descr="image.png"/>
          <p:cNvPicPr>
            <a:picLocks noChangeAspect="1"/>
          </p:cNvPicPr>
          <p:nvPr/>
        </p:nvPicPr>
        <p:blipFill>
          <a:blip r:embed="rId7"/>
          <a:stretch>
            <a:fillRect/>
          </a:stretch>
        </p:blipFill>
        <p:spPr>
          <a:xfrm>
            <a:off x="16590274" y="8598835"/>
            <a:ext cx="6641539" cy="4308027"/>
          </a:xfrm>
          <a:prstGeom prst="rect">
            <a:avLst/>
          </a:prstGeom>
          <a:ln w="12700">
            <a:solidFill>
              <a:schemeClr val="accent4">
                <a:hueOff val="-1109407"/>
                <a:satOff val="-1495"/>
                <a:lumOff val="-6330"/>
              </a:schemeClr>
            </a:solidFill>
            <a:miter lim="400000"/>
          </a:ln>
          <a:effectLst>
            <a:outerShdw blurRad="482600" dist="76200" dir="2700000" rotWithShape="0">
              <a:schemeClr val="accent4">
                <a:hueOff val="-1109407"/>
                <a:satOff val="-1495"/>
                <a:lumOff val="-6330"/>
                <a:alpha val="75000"/>
              </a:schemeClr>
            </a:outerShdw>
          </a:effectLst>
        </p:spPr>
      </p:pic>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5" name="120173335_1020991531674358_8405367170630892442_n.png" descr="120173335_1020991531674358_8405367170630892442_n.png"/>
          <p:cNvPicPr>
            <a:picLocks noChangeAspect="1"/>
          </p:cNvPicPr>
          <p:nvPr/>
        </p:nvPicPr>
        <p:blipFill>
          <a:blip r:embed="rId2"/>
          <a:srcRect l="2" t="16269" r="10651" b="16272"/>
          <a:stretch>
            <a:fillRect/>
          </a:stretch>
        </p:blipFill>
        <p:spPr>
          <a:xfrm>
            <a:off x="4674501" y="3063802"/>
            <a:ext cx="5046074" cy="5079809"/>
          </a:xfrm>
          <a:custGeom>
            <a:avLst/>
            <a:gdLst/>
            <a:ahLst/>
            <a:cxnLst>
              <a:cxn ang="0">
                <a:pos x="wd2" y="hd2"/>
              </a:cxn>
              <a:cxn ang="5400000">
                <a:pos x="wd2" y="hd2"/>
              </a:cxn>
              <a:cxn ang="10800000">
                <a:pos x="wd2" y="hd2"/>
              </a:cxn>
              <a:cxn ang="16200000">
                <a:pos x="wd2" y="hd2"/>
              </a:cxn>
            </a:cxnLst>
            <a:rect l="0" t="0" r="r" b="b"/>
            <a:pathLst>
              <a:path w="20588" h="20595" extrusionOk="0">
                <a:moveTo>
                  <a:pt x="10226" y="0"/>
                </a:moveTo>
                <a:cubicBezTo>
                  <a:pt x="7573" y="0"/>
                  <a:pt x="4922" y="1006"/>
                  <a:pt x="2898" y="3017"/>
                </a:cubicBezTo>
                <a:cubicBezTo>
                  <a:pt x="1289" y="4616"/>
                  <a:pt x="329" y="6612"/>
                  <a:pt x="0" y="8687"/>
                </a:cubicBezTo>
                <a:lnTo>
                  <a:pt x="0" y="11908"/>
                </a:lnTo>
                <a:cubicBezTo>
                  <a:pt x="329" y="13984"/>
                  <a:pt x="1289" y="15979"/>
                  <a:pt x="2898" y="17578"/>
                </a:cubicBezTo>
                <a:cubicBezTo>
                  <a:pt x="6946" y="21600"/>
                  <a:pt x="13506" y="21600"/>
                  <a:pt x="17553" y="17578"/>
                </a:cubicBezTo>
                <a:cubicBezTo>
                  <a:pt x="21600" y="13557"/>
                  <a:pt x="21600" y="7038"/>
                  <a:pt x="17553" y="3017"/>
                </a:cubicBezTo>
                <a:cubicBezTo>
                  <a:pt x="15529" y="1006"/>
                  <a:pt x="12878" y="0"/>
                  <a:pt x="10226" y="0"/>
                </a:cubicBezTo>
                <a:close/>
              </a:path>
            </a:pathLst>
          </a:custGeom>
          <a:ln w="12700">
            <a:miter lim="400000"/>
          </a:ln>
          <a:effectLst>
            <a:outerShdw blurRad="1270000" dir="5400000" rotWithShape="0">
              <a:schemeClr val="accent2">
                <a:hueOff val="-206910"/>
                <a:satOff val="-12829"/>
                <a:lumOff val="16238"/>
              </a:schemeClr>
            </a:outerShdw>
          </a:effectLst>
        </p:spPr>
      </p:pic>
      <p:sp>
        <p:nvSpPr>
          <p:cNvPr id="486" name="Daisy"/>
          <p:cNvSpPr/>
          <p:nvPr/>
        </p:nvSpPr>
        <p:spPr>
          <a:xfrm>
            <a:off x="12176350" y="6472628"/>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2"/>
            </a:solidFill>
            <a:miter lim="400000"/>
          </a:ln>
          <a:effectLst>
            <a:outerShdw blurRad="1270000" dist="635000" dir="5400000" rotWithShape="0">
              <a:schemeClr val="accent2"/>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87" name="Daisy"/>
          <p:cNvSpPr/>
          <p:nvPr/>
        </p:nvSpPr>
        <p:spPr>
          <a:xfrm>
            <a:off x="12179227" y="7907895"/>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2"/>
            </a:solidFill>
            <a:miter lim="400000"/>
          </a:ln>
          <a:effectLst>
            <a:outerShdw blurRad="1270000" dist="635000" dir="5400000" rotWithShape="0">
              <a:schemeClr val="accent2"/>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88" name="Daisy"/>
          <p:cNvSpPr/>
          <p:nvPr/>
        </p:nvSpPr>
        <p:spPr>
          <a:xfrm>
            <a:off x="12176350" y="5037362"/>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2"/>
            </a:solidFill>
            <a:miter lim="400000"/>
          </a:ln>
          <a:effectLst>
            <a:outerShdw blurRad="1270000" dist="635000" dir="5400000" rotWithShape="0">
              <a:schemeClr val="accent2"/>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489" name="Software Life Cycle Model"/>
          <p:cNvSpPr txBox="1"/>
          <p:nvPr/>
        </p:nvSpPr>
        <p:spPr>
          <a:xfrm>
            <a:off x="13060939" y="4961328"/>
            <a:ext cx="8009256" cy="787401"/>
          </a:xfrm>
          <a:prstGeom prst="rect">
            <a:avLst/>
          </a:prstGeom>
          <a:ln w="12700">
            <a:miter lim="400000"/>
          </a:ln>
          <a:effectLst>
            <a:outerShdw blurRad="1270000" dist="635000" dir="5400000" rotWithShape="0">
              <a:schemeClr val="accent2"/>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5000" i="1">
                <a:latin typeface="Myriad Apple Text"/>
                <a:ea typeface="Myriad Apple Text"/>
                <a:cs typeface="Myriad Apple Text"/>
                <a:sym typeface="Myriad Apple Text"/>
              </a:defRPr>
            </a:lvl1pPr>
          </a:lstStyle>
          <a:p>
            <a:r>
              <a:t> Software Life Cycle Model</a:t>
            </a:r>
          </a:p>
        </p:txBody>
      </p:sp>
      <p:sp>
        <p:nvSpPr>
          <p:cNvPr id="490" name="Microscope"/>
          <p:cNvSpPr/>
          <p:nvPr/>
        </p:nvSpPr>
        <p:spPr>
          <a:xfrm>
            <a:off x="20579754" y="7292011"/>
            <a:ext cx="1012216" cy="1449961"/>
          </a:xfrm>
          <a:custGeom>
            <a:avLst/>
            <a:gdLst/>
            <a:ahLst/>
            <a:cxnLst>
              <a:cxn ang="0">
                <a:pos x="wd2" y="hd2"/>
              </a:cxn>
              <a:cxn ang="5400000">
                <a:pos x="wd2" y="hd2"/>
              </a:cxn>
              <a:cxn ang="10800000">
                <a:pos x="wd2" y="hd2"/>
              </a:cxn>
              <a:cxn ang="16200000">
                <a:pos x="wd2" y="hd2"/>
              </a:cxn>
            </a:cxnLst>
            <a:rect l="0" t="0" r="r" b="b"/>
            <a:pathLst>
              <a:path w="21600" h="21600" extrusionOk="0">
                <a:moveTo>
                  <a:pt x="8758" y="0"/>
                </a:moveTo>
                <a:lnTo>
                  <a:pt x="5450" y="778"/>
                </a:lnTo>
                <a:lnTo>
                  <a:pt x="6641" y="3247"/>
                </a:lnTo>
                <a:lnTo>
                  <a:pt x="5792" y="3446"/>
                </a:lnTo>
                <a:lnTo>
                  <a:pt x="6104" y="4092"/>
                </a:lnTo>
                <a:cubicBezTo>
                  <a:pt x="6260" y="4416"/>
                  <a:pt x="6045" y="4765"/>
                  <a:pt x="5610" y="4922"/>
                </a:cubicBezTo>
                <a:cubicBezTo>
                  <a:pt x="2282" y="6123"/>
                  <a:pt x="0" y="8548"/>
                  <a:pt x="0" y="11338"/>
                </a:cubicBezTo>
                <a:cubicBezTo>
                  <a:pt x="0" y="13653"/>
                  <a:pt x="1568" y="15716"/>
                  <a:pt x="4002" y="17038"/>
                </a:cubicBezTo>
                <a:cubicBezTo>
                  <a:pt x="4586" y="17355"/>
                  <a:pt x="4834" y="17888"/>
                  <a:pt x="4600" y="18378"/>
                </a:cubicBezTo>
                <a:lnTo>
                  <a:pt x="4184" y="19249"/>
                </a:lnTo>
                <a:lnTo>
                  <a:pt x="1504" y="19249"/>
                </a:lnTo>
                <a:lnTo>
                  <a:pt x="383" y="21600"/>
                </a:lnTo>
                <a:lnTo>
                  <a:pt x="21600" y="21600"/>
                </a:lnTo>
                <a:lnTo>
                  <a:pt x="20479" y="19249"/>
                </a:lnTo>
                <a:lnTo>
                  <a:pt x="11598" y="19249"/>
                </a:lnTo>
                <a:lnTo>
                  <a:pt x="10562" y="17077"/>
                </a:lnTo>
                <a:lnTo>
                  <a:pt x="11571" y="16839"/>
                </a:lnTo>
                <a:lnTo>
                  <a:pt x="11765" y="17236"/>
                </a:lnTo>
                <a:cubicBezTo>
                  <a:pt x="11884" y="17482"/>
                  <a:pt x="13400" y="17349"/>
                  <a:pt x="15152" y="16937"/>
                </a:cubicBezTo>
                <a:cubicBezTo>
                  <a:pt x="16905" y="16524"/>
                  <a:pt x="18230" y="15990"/>
                  <a:pt x="18111" y="15743"/>
                </a:cubicBezTo>
                <a:lnTo>
                  <a:pt x="17339" y="14141"/>
                </a:lnTo>
                <a:lnTo>
                  <a:pt x="9985" y="15870"/>
                </a:lnTo>
                <a:lnTo>
                  <a:pt x="9392" y="14628"/>
                </a:lnTo>
                <a:lnTo>
                  <a:pt x="18738" y="12430"/>
                </a:lnTo>
                <a:lnTo>
                  <a:pt x="18157" y="11225"/>
                </a:lnTo>
                <a:lnTo>
                  <a:pt x="8816" y="13422"/>
                </a:lnTo>
                <a:cubicBezTo>
                  <a:pt x="8484" y="12824"/>
                  <a:pt x="7243" y="12835"/>
                  <a:pt x="6947" y="13456"/>
                </a:cubicBezTo>
                <a:lnTo>
                  <a:pt x="6503" y="14386"/>
                </a:lnTo>
                <a:cubicBezTo>
                  <a:pt x="6304" y="14804"/>
                  <a:pt x="5529" y="14924"/>
                  <a:pt x="5109" y="14596"/>
                </a:cubicBezTo>
                <a:cubicBezTo>
                  <a:pt x="4000" y="13729"/>
                  <a:pt x="3324" y="12589"/>
                  <a:pt x="3324" y="11338"/>
                </a:cubicBezTo>
                <a:cubicBezTo>
                  <a:pt x="3324" y="9736"/>
                  <a:pt x="4435" y="8310"/>
                  <a:pt x="6145" y="7417"/>
                </a:cubicBezTo>
                <a:cubicBezTo>
                  <a:pt x="6760" y="7095"/>
                  <a:pt x="7648" y="7292"/>
                  <a:pt x="7893" y="7801"/>
                </a:cubicBezTo>
                <a:lnTo>
                  <a:pt x="8198" y="8499"/>
                </a:lnTo>
                <a:cubicBezTo>
                  <a:pt x="7412" y="8705"/>
                  <a:pt x="6996" y="9308"/>
                  <a:pt x="7266" y="9868"/>
                </a:cubicBezTo>
                <a:lnTo>
                  <a:pt x="7411" y="10170"/>
                </a:lnTo>
                <a:lnTo>
                  <a:pt x="10048" y="9550"/>
                </a:lnTo>
                <a:lnTo>
                  <a:pt x="11155" y="11844"/>
                </a:lnTo>
                <a:lnTo>
                  <a:pt x="13852" y="11208"/>
                </a:lnTo>
                <a:lnTo>
                  <a:pt x="12745" y="8916"/>
                </a:lnTo>
                <a:lnTo>
                  <a:pt x="15302" y="8314"/>
                </a:lnTo>
                <a:lnTo>
                  <a:pt x="15157" y="8012"/>
                </a:lnTo>
                <a:cubicBezTo>
                  <a:pt x="14886" y="7450"/>
                  <a:pt x="14024" y="7146"/>
                  <a:pt x="13218" y="7317"/>
                </a:cubicBezTo>
                <a:lnTo>
                  <a:pt x="10821" y="2265"/>
                </a:lnTo>
                <a:lnTo>
                  <a:pt x="9949" y="2469"/>
                </a:lnTo>
                <a:lnTo>
                  <a:pt x="8758" y="0"/>
                </a:lnTo>
                <a:close/>
                <a:moveTo>
                  <a:pt x="7777" y="15736"/>
                </a:moveTo>
                <a:cubicBezTo>
                  <a:pt x="8266" y="15736"/>
                  <a:pt x="8661" y="16014"/>
                  <a:pt x="8661" y="16355"/>
                </a:cubicBezTo>
                <a:cubicBezTo>
                  <a:pt x="8661" y="16696"/>
                  <a:pt x="8266" y="16972"/>
                  <a:pt x="7777" y="16972"/>
                </a:cubicBezTo>
                <a:cubicBezTo>
                  <a:pt x="7288" y="16972"/>
                  <a:pt x="6891" y="16696"/>
                  <a:pt x="6891" y="16355"/>
                </a:cubicBezTo>
                <a:cubicBezTo>
                  <a:pt x="6891" y="16014"/>
                  <a:pt x="7288" y="15736"/>
                  <a:pt x="7777" y="15736"/>
                </a:cubicBezTo>
                <a:close/>
              </a:path>
            </a:pathLst>
          </a:custGeom>
          <a:solidFill>
            <a:srgbClr val="000000"/>
          </a:solidFill>
          <a:ln w="25400">
            <a:solidFill>
              <a:schemeClr val="accent2"/>
            </a:solidFill>
            <a:miter lim="400000"/>
          </a:ln>
          <a:effectLst>
            <a:outerShdw blurRad="1270000" dist="635000" dir="5400000" rotWithShape="0">
              <a:schemeClr val="accent2"/>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491" name="Pair  Programming"/>
          <p:cNvSpPr txBox="1"/>
          <p:nvPr/>
        </p:nvSpPr>
        <p:spPr>
          <a:xfrm>
            <a:off x="13202640" y="6396428"/>
            <a:ext cx="6477001" cy="787401"/>
          </a:xfrm>
          <a:prstGeom prst="rect">
            <a:avLst/>
          </a:prstGeom>
          <a:ln w="12700">
            <a:miter lim="400000"/>
          </a:ln>
          <a:effectLst>
            <a:outerShdw blurRad="1270000" dist="635000" dir="5400000" rotWithShape="0">
              <a:schemeClr val="accent2">
                <a:hueOff val="-206910"/>
                <a:satOff val="-12829"/>
                <a:lumOff val="16238"/>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5000" i="1">
                <a:latin typeface="Myriad Apple Text"/>
                <a:ea typeface="Myriad Apple Text"/>
                <a:cs typeface="Myriad Apple Text"/>
                <a:sym typeface="Myriad Apple Text"/>
              </a:defRPr>
            </a:lvl1pPr>
          </a:lstStyle>
          <a:p>
            <a:r>
              <a:t>Pair  Programming</a:t>
            </a:r>
          </a:p>
        </p:txBody>
      </p:sp>
      <p:sp>
        <p:nvSpPr>
          <p:cNvPr id="492" name="Research &amp; Contributions"/>
          <p:cNvSpPr txBox="1"/>
          <p:nvPr/>
        </p:nvSpPr>
        <p:spPr>
          <a:xfrm>
            <a:off x="13175110" y="7831528"/>
            <a:ext cx="9296401" cy="787401"/>
          </a:xfrm>
          <a:prstGeom prst="rect">
            <a:avLst/>
          </a:prstGeom>
          <a:ln w="12700">
            <a:miter lim="400000"/>
          </a:ln>
          <a:effectLst>
            <a:outerShdw blurRad="1270000" dist="635000" dir="5400000" rotWithShape="0">
              <a:schemeClr val="accent2">
                <a:hueOff val="-206910"/>
                <a:satOff val="-12829"/>
                <a:lumOff val="16238"/>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5000">
                <a:latin typeface="Myriad Apple Text"/>
                <a:ea typeface="Myriad Apple Text"/>
                <a:cs typeface="Myriad Apple Text"/>
                <a:sym typeface="Myriad Apple Text"/>
              </a:defRPr>
            </a:lvl1pPr>
          </a:lstStyle>
          <a:p>
            <a:r>
              <a:t>Research &amp; Contributions </a:t>
            </a:r>
          </a:p>
        </p:txBody>
      </p:sp>
      <p:sp>
        <p:nvSpPr>
          <p:cNvPr id="493" name="Facilitator"/>
          <p:cNvSpPr txBox="1"/>
          <p:nvPr/>
        </p:nvSpPr>
        <p:spPr>
          <a:xfrm>
            <a:off x="4115172" y="10332820"/>
            <a:ext cx="6164733" cy="787401"/>
          </a:xfrm>
          <a:prstGeom prst="rect">
            <a:avLst/>
          </a:prstGeom>
          <a:ln w="12700">
            <a:miter lim="400000"/>
          </a:ln>
          <a:effectLst>
            <a:outerShdw blurRad="1270000" dist="635000" dir="5400000" rotWithShape="0">
              <a:schemeClr val="accent2"/>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5000" i="1">
                <a:solidFill>
                  <a:srgbClr val="A9A9A9"/>
                </a:solidFill>
                <a:latin typeface="Myriad Apple Text"/>
                <a:ea typeface="Myriad Apple Text"/>
                <a:cs typeface="Myriad Apple Text"/>
                <a:sym typeface="Myriad Apple Text"/>
              </a:defRPr>
            </a:lvl1pPr>
          </a:lstStyle>
          <a:p>
            <a:r>
              <a:t>Facilitator</a:t>
            </a:r>
          </a:p>
        </p:txBody>
      </p:sp>
      <p:sp>
        <p:nvSpPr>
          <p:cNvPr id="494" name="Shiva Karki"/>
          <p:cNvSpPr txBox="1"/>
          <p:nvPr/>
        </p:nvSpPr>
        <p:spPr>
          <a:xfrm>
            <a:off x="4121522" y="8508903"/>
            <a:ext cx="6152033" cy="990601"/>
          </a:xfrm>
          <a:prstGeom prst="rect">
            <a:avLst/>
          </a:prstGeom>
          <a:ln w="12700">
            <a:miter lim="400000"/>
          </a:ln>
          <a:effectLst>
            <a:outerShdw blurRad="1270000" dist="635000" dir="5400000" rotWithShape="0">
              <a:schemeClr val="accent2">
                <a:hueOff val="-206910"/>
                <a:satOff val="-12829"/>
                <a:lumOff val="16238"/>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500">
                <a:latin typeface="Myriad Apple Text"/>
                <a:ea typeface="Myriad Apple Text"/>
                <a:cs typeface="Myriad Apple Text"/>
                <a:sym typeface="Myriad Apple Text"/>
              </a:defRPr>
            </a:lvl1pPr>
          </a:lstStyle>
          <a:p>
            <a:r>
              <a:t>Shiva Karki</a:t>
            </a:r>
          </a:p>
        </p:txBody>
      </p:sp>
      <p:sp>
        <p:nvSpPr>
          <p:cNvPr id="495" name="Computer Science"/>
          <p:cNvSpPr txBox="1"/>
          <p:nvPr/>
        </p:nvSpPr>
        <p:spPr>
          <a:xfrm>
            <a:off x="4115172" y="9522462"/>
            <a:ext cx="6164733" cy="787401"/>
          </a:xfrm>
          <a:prstGeom prst="rect">
            <a:avLst/>
          </a:prstGeom>
          <a:ln w="12700">
            <a:miter lim="400000"/>
          </a:ln>
          <a:effectLst>
            <a:outerShdw blurRad="1270000" dist="635000" dir="5400000" rotWithShape="0">
              <a:schemeClr val="accent2">
                <a:hueOff val="-206910"/>
                <a:satOff val="-12829"/>
                <a:lumOff val="16238"/>
              </a:scheme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5000" i="1">
                <a:solidFill>
                  <a:srgbClr val="A9A9A9"/>
                </a:solidFill>
                <a:latin typeface="Myriad Apple Text"/>
                <a:ea typeface="Myriad Apple Text"/>
                <a:cs typeface="Myriad Apple Text"/>
                <a:sym typeface="Myriad Apple Text"/>
              </a:defRPr>
            </a:lvl1pPr>
          </a:lstStyle>
          <a:p>
            <a:r>
              <a:t>Computer Science</a:t>
            </a:r>
          </a:p>
        </p:txBody>
      </p:sp>
    </p:spTree>
  </p:cSld>
  <p:clrMapOvr>
    <a:masterClrMapping/>
  </p:clrMapOvr>
  <mc:AlternateContent xmlns:mc="http://schemas.openxmlformats.org/markup-compatibility/2006" xmlns:p14="http://schemas.microsoft.com/office/powerpoint/2010/main">
    <mc:Choice Requires="p14">
      <p:transition spd="slow">
        <p:push dir="r"/>
      </p:transition>
    </mc:Choice>
    <mc:Fallback xmlns:a14="http://schemas.microsoft.com/office/drawing/2010/main" xmlns:m="http://schemas.openxmlformats.org/officeDocument/2006/math"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9" name="Group"/>
          <p:cNvGrpSpPr/>
          <p:nvPr/>
        </p:nvGrpSpPr>
        <p:grpSpPr>
          <a:xfrm>
            <a:off x="5786542" y="797601"/>
            <a:ext cx="12810916" cy="11621719"/>
            <a:chOff x="0" y="0"/>
            <a:chExt cx="12810914" cy="11621717"/>
          </a:xfrm>
        </p:grpSpPr>
        <p:pic>
          <p:nvPicPr>
            <p:cNvPr id="497" name="spiral_model_boehm_1988.png" descr="spiral_model_boehm_1988.png"/>
            <p:cNvPicPr>
              <a:picLocks noChangeAspect="1"/>
            </p:cNvPicPr>
            <p:nvPr/>
          </p:nvPicPr>
          <p:blipFill>
            <a:blip r:embed="rId2"/>
            <a:stretch>
              <a:fillRect/>
            </a:stretch>
          </p:blipFill>
          <p:spPr>
            <a:xfrm>
              <a:off x="0" y="0"/>
              <a:ext cx="12810914" cy="10529518"/>
            </a:xfrm>
            <a:prstGeom prst="rect">
              <a:avLst/>
            </a:prstGeom>
            <a:ln w="25400" cap="flat">
              <a:noFill/>
              <a:miter lim="400000"/>
            </a:ln>
            <a:effectLst>
              <a:outerShdw blurRad="1270000" dir="2700000" rotWithShape="0">
                <a:schemeClr val="accent2">
                  <a:hueOff val="-206910"/>
                  <a:satOff val="-12829"/>
                  <a:lumOff val="16238"/>
                </a:schemeClr>
              </a:outerShdw>
              <a:reflection stA="82330" endPos="40000" dir="5400000" sy="-100000" algn="bl" rotWithShape="0"/>
            </a:effectLst>
          </p:spPr>
        </p:pic>
        <p:sp>
          <p:nvSpPr>
            <p:cNvPr id="498" name="Caption"/>
            <p:cNvSpPr/>
            <p:nvPr/>
          </p:nvSpPr>
          <p:spPr>
            <a:xfrm>
              <a:off x="0" y="10631117"/>
              <a:ext cx="12810914" cy="990601"/>
            </a:xfrm>
            <a:prstGeom prst="roundRect">
              <a:avLst>
                <a:gd name="adj" fmla="val 0"/>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6500">
                  <a:latin typeface="Myriad Apple Text"/>
                  <a:ea typeface="Myriad Apple Text"/>
                  <a:cs typeface="Myriad Apple Text"/>
                  <a:sym typeface="Myriad Apple Text"/>
                </a:defRPr>
              </a:lvl1pPr>
            </a:lstStyle>
            <a:p>
              <a:r>
                <a:t>The Spiral Model</a:t>
              </a:r>
            </a:p>
          </p:txBody>
        </p:sp>
      </p:grpSp>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3" name="Group"/>
          <p:cNvGrpSpPr/>
          <p:nvPr/>
        </p:nvGrpSpPr>
        <p:grpSpPr>
          <a:xfrm>
            <a:off x="5508474" y="2588033"/>
            <a:ext cx="13367052" cy="9632134"/>
            <a:chOff x="38100" y="12700"/>
            <a:chExt cx="13367050" cy="9632133"/>
          </a:xfrm>
        </p:grpSpPr>
        <p:pic>
          <p:nvPicPr>
            <p:cNvPr id="501" name="driver_navigator.png" descr="driver_navigator.png"/>
            <p:cNvPicPr>
              <a:picLocks/>
            </p:cNvPicPr>
            <p:nvPr/>
          </p:nvPicPr>
          <p:blipFill>
            <a:blip r:embed="rId2"/>
            <a:stretch>
              <a:fillRect/>
            </a:stretch>
          </p:blipFill>
          <p:spPr>
            <a:xfrm>
              <a:off x="38100" y="12700"/>
              <a:ext cx="13367051" cy="8539934"/>
            </a:xfrm>
            <a:prstGeom prst="rect">
              <a:avLst/>
            </a:prstGeom>
            <a:effectLst>
              <a:outerShdw blurRad="1270000" dir="2700000" rotWithShape="0">
                <a:schemeClr val="accent2">
                  <a:hueOff val="-206910"/>
                  <a:satOff val="-12829"/>
                  <a:lumOff val="16238"/>
                </a:schemeClr>
              </a:outerShdw>
              <a:reflection stA="50000" endPos="40000" dir="5400000" sy="-100000" algn="bl" rotWithShape="0"/>
            </a:effectLst>
          </p:spPr>
        </p:pic>
        <p:sp>
          <p:nvSpPr>
            <p:cNvPr id="502" name="Caption"/>
            <p:cNvSpPr/>
            <p:nvPr/>
          </p:nvSpPr>
          <p:spPr>
            <a:xfrm>
              <a:off x="38099" y="8654233"/>
              <a:ext cx="13367052" cy="990601"/>
            </a:xfrm>
            <a:prstGeom prst="roundRect">
              <a:avLst>
                <a:gd name="adj" fmla="val 0"/>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6500">
                  <a:latin typeface="Myriad Apple Text"/>
                  <a:ea typeface="Myriad Apple Text"/>
                  <a:cs typeface="Myriad Apple Text"/>
                  <a:sym typeface="Myriad Apple Text"/>
                </a:defRPr>
              </a:lvl1pPr>
            </a:lstStyle>
            <a:p>
              <a:r>
                <a:t>Pair Programming</a:t>
              </a:r>
            </a:p>
          </p:txBody>
        </p:sp>
      </p:grpSp>
    </p:spTree>
  </p:cSld>
  <p:clrMapOvr>
    <a:masterClrMapping/>
  </p:clrMapOvr>
  <mc:AlternateContent xmlns:mc="http://schemas.openxmlformats.org/markup-compatibility/2006" xmlns:p14="http://schemas.microsoft.com/office/powerpoint/2010/main">
    <mc:Choice Requires="p14">
      <p:transition spd="slow">
        <p:push dir="r"/>
      </p:transition>
    </mc:Choice>
    <mc:Fallback xmlns:a14="http://schemas.microsoft.com/office/drawing/2010/main" xmlns:m="http://schemas.openxmlformats.org/officeDocument/2006/math"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 name="Contributions"/>
          <p:cNvSpPr txBox="1"/>
          <p:nvPr/>
        </p:nvSpPr>
        <p:spPr>
          <a:xfrm>
            <a:off x="2208902" y="3226109"/>
            <a:ext cx="6845301" cy="1473201"/>
          </a:xfrm>
          <a:prstGeom prst="rect">
            <a:avLst/>
          </a:prstGeom>
          <a:ln w="12700">
            <a:miter lim="400000"/>
          </a:ln>
          <a:effectLst>
            <a:outerShdw blurRad="1270000" dist="635000" dir="5400000" rotWithShape="0">
              <a:schemeClr val="accent2"/>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Contributions</a:t>
            </a:r>
          </a:p>
        </p:txBody>
      </p:sp>
      <p:sp>
        <p:nvSpPr>
          <p:cNvPr id="506" name="Daisy"/>
          <p:cNvSpPr/>
          <p:nvPr/>
        </p:nvSpPr>
        <p:spPr>
          <a:xfrm>
            <a:off x="2296681" y="6702764"/>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2"/>
            </a:solidFill>
            <a:miter lim="400000"/>
          </a:ln>
          <a:effectLst>
            <a:outerShdw blurRad="1270000" dist="635000" dir="5400000" rotWithShape="0">
              <a:schemeClr val="accent2"/>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507" name="Meeting Materials"/>
          <p:cNvSpPr txBox="1"/>
          <p:nvPr/>
        </p:nvSpPr>
        <p:spPr>
          <a:xfrm>
            <a:off x="3584146" y="6626564"/>
            <a:ext cx="4559301" cy="787401"/>
          </a:xfrm>
          <a:prstGeom prst="rect">
            <a:avLst/>
          </a:prstGeom>
          <a:ln w="12700">
            <a:miter lim="400000"/>
          </a:ln>
          <a:effectLst>
            <a:outerShdw blurRad="1270000" dist="635000" dir="5400000" rotWithShape="0">
              <a:schemeClr val="accent2"/>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rPr dirty="0"/>
              <a:t>Meeting Materials</a:t>
            </a:r>
          </a:p>
        </p:txBody>
      </p:sp>
      <p:sp>
        <p:nvSpPr>
          <p:cNvPr id="508" name="Daisy"/>
          <p:cNvSpPr/>
          <p:nvPr/>
        </p:nvSpPr>
        <p:spPr>
          <a:xfrm>
            <a:off x="2296681" y="8016641"/>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2"/>
            </a:solidFill>
            <a:miter lim="400000"/>
          </a:ln>
          <a:effectLst>
            <a:outerShdw blurRad="1270000" dist="635000" dir="5400000" rotWithShape="0">
              <a:schemeClr val="accent2"/>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509" name="Discussion with Professors"/>
          <p:cNvSpPr txBox="1"/>
          <p:nvPr/>
        </p:nvSpPr>
        <p:spPr>
          <a:xfrm>
            <a:off x="3584146" y="7940441"/>
            <a:ext cx="6534151" cy="787401"/>
          </a:xfrm>
          <a:prstGeom prst="rect">
            <a:avLst/>
          </a:prstGeom>
          <a:ln w="12700">
            <a:miter lim="400000"/>
          </a:ln>
          <a:effectLst>
            <a:outerShdw blurRad="1270000" dist="635000" dir="5400000" rotWithShape="0">
              <a:schemeClr val="accent2"/>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Discussion with Professors</a:t>
            </a:r>
          </a:p>
        </p:txBody>
      </p:sp>
      <p:sp>
        <p:nvSpPr>
          <p:cNvPr id="510" name="Daisy"/>
          <p:cNvSpPr/>
          <p:nvPr/>
        </p:nvSpPr>
        <p:spPr>
          <a:xfrm>
            <a:off x="2296681" y="5388887"/>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2"/>
            </a:solidFill>
            <a:miter lim="400000"/>
          </a:ln>
          <a:effectLst>
            <a:outerShdw blurRad="1270000" dist="635000" dir="5400000" rotWithShape="0">
              <a:schemeClr val="accent2"/>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511" name="MRC for Technologies"/>
          <p:cNvSpPr txBox="1"/>
          <p:nvPr/>
        </p:nvSpPr>
        <p:spPr>
          <a:xfrm>
            <a:off x="3541116" y="5312687"/>
            <a:ext cx="5384801" cy="787401"/>
          </a:xfrm>
          <a:prstGeom prst="rect">
            <a:avLst/>
          </a:prstGeom>
          <a:ln w="12700">
            <a:miter lim="400000"/>
          </a:ln>
          <a:effectLst>
            <a:outerShdw blurRad="1270000" dist="635000" dir="5400000" rotWithShape="0">
              <a:schemeClr val="accent2"/>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MRC for Technologies</a:t>
            </a:r>
          </a:p>
        </p:txBody>
      </p:sp>
      <p:sp>
        <p:nvSpPr>
          <p:cNvPr id="512" name="Research"/>
          <p:cNvSpPr txBox="1"/>
          <p:nvPr/>
        </p:nvSpPr>
        <p:spPr>
          <a:xfrm>
            <a:off x="13604287" y="3550637"/>
            <a:ext cx="4514851" cy="1473201"/>
          </a:xfrm>
          <a:prstGeom prst="rect">
            <a:avLst/>
          </a:prstGeom>
          <a:ln w="12700">
            <a:miter lim="400000"/>
          </a:ln>
          <a:effectLst>
            <a:outerShdw blurRad="1270000" dist="635000" dir="5400000" rotWithShape="0">
              <a:schemeClr val="accent2"/>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Research</a:t>
            </a:r>
          </a:p>
        </p:txBody>
      </p:sp>
      <p:sp>
        <p:nvSpPr>
          <p:cNvPr id="513" name="Daisy"/>
          <p:cNvSpPr/>
          <p:nvPr/>
        </p:nvSpPr>
        <p:spPr>
          <a:xfrm>
            <a:off x="13759955" y="5939757"/>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2"/>
            </a:solidFill>
            <a:miter lim="400000"/>
          </a:ln>
          <a:effectLst>
            <a:outerShdw blurRad="1270000" dist="635000" dir="5400000" rotWithShape="0">
              <a:schemeClr val="accent2"/>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514" name="Prevention of Spam Entries…"/>
          <p:cNvSpPr txBox="1"/>
          <p:nvPr/>
        </p:nvSpPr>
        <p:spPr>
          <a:xfrm>
            <a:off x="14800708" y="5388577"/>
            <a:ext cx="6701791" cy="1610361"/>
          </a:xfrm>
          <a:prstGeom prst="rect">
            <a:avLst/>
          </a:prstGeom>
          <a:ln w="12700">
            <a:miter lim="400000"/>
          </a:ln>
          <a:effectLst>
            <a:outerShdw blurRad="1270000" dist="635000" dir="5400000" rotWithShape="0">
              <a:schemeClr val="accent2"/>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lnSpc>
                <a:spcPct val="120000"/>
              </a:lnSpc>
              <a:defRPr sz="5000" i="1">
                <a:latin typeface="Myriad Apple Text"/>
                <a:ea typeface="Myriad Apple Text"/>
                <a:cs typeface="Myriad Apple Text"/>
                <a:sym typeface="Myriad Apple Text"/>
              </a:defRPr>
            </a:pPr>
            <a:r>
              <a:t>Prevention of Spam Entries</a:t>
            </a:r>
          </a:p>
          <a:p>
            <a:pPr algn="l">
              <a:lnSpc>
                <a:spcPct val="120000"/>
              </a:lnSpc>
              <a:defRPr sz="5000" i="1">
                <a:latin typeface="Myriad Apple Text"/>
                <a:ea typeface="Myriad Apple Text"/>
                <a:cs typeface="Myriad Apple Text"/>
                <a:sym typeface="Myriad Apple Text"/>
              </a:defRPr>
            </a:pPr>
            <a:r>
              <a:t>using Add a Test Question</a:t>
            </a:r>
          </a:p>
        </p:txBody>
      </p:sp>
      <p:sp>
        <p:nvSpPr>
          <p:cNvPr id="515" name="Daisy"/>
          <p:cNvSpPr/>
          <p:nvPr/>
        </p:nvSpPr>
        <p:spPr>
          <a:xfrm>
            <a:off x="13759664" y="7444412"/>
            <a:ext cx="634980"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2"/>
            </a:solidFill>
            <a:miter lim="400000"/>
          </a:ln>
          <a:effectLst>
            <a:outerShdw blurRad="1270000" dist="635000" dir="5400000" rotWithShape="0">
              <a:schemeClr val="accent2"/>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516" name="Technologies on Web Pages"/>
          <p:cNvSpPr txBox="1"/>
          <p:nvPr/>
        </p:nvSpPr>
        <p:spPr>
          <a:xfrm>
            <a:off x="14713151" y="7368212"/>
            <a:ext cx="8585201" cy="787401"/>
          </a:xfrm>
          <a:prstGeom prst="rect">
            <a:avLst/>
          </a:prstGeom>
          <a:ln w="12700">
            <a:miter lim="400000"/>
          </a:ln>
          <a:effectLst>
            <a:outerShdw blurRad="1270000" dist="635000" dir="5400000" rotWithShape="0">
              <a:schemeClr val="accent2"/>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defRPr sz="5000" i="1">
                <a:latin typeface="Myriad Apple Text"/>
                <a:ea typeface="Myriad Apple Text"/>
                <a:cs typeface="Myriad Apple Text"/>
                <a:sym typeface="Myriad Apple Text"/>
              </a:defRPr>
            </a:lvl1pPr>
          </a:lstStyle>
          <a:p>
            <a:r>
              <a:t>Technologies on Web Pages </a:t>
            </a:r>
          </a:p>
        </p:txBody>
      </p:sp>
    </p:spTree>
  </p:cSld>
  <p:clrMapOvr>
    <a:masterClrMapping/>
  </p:clrMapOvr>
  <mc:AlternateContent xmlns:mc="http://schemas.openxmlformats.org/markup-compatibility/2006" xmlns:p14="http://schemas.microsoft.com/office/powerpoint/2010/main">
    <mc:Choice Requires="p14">
      <p:transition spd="slow">
        <p:push dir="r"/>
      </p:transition>
    </mc:Choice>
    <mc:Fallback xmlns:a14="http://schemas.microsoft.com/office/drawing/2010/main" xmlns:m="http://schemas.openxmlformats.org/officeDocument/2006/math"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push dir="r"/>
      </p:transition>
    </mc:Choice>
    <mc:Fallback xmlns:a14="http://schemas.microsoft.com/office/drawing/2010/main" xmlns:m="http://schemas.openxmlformats.org/officeDocument/2006/math"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 name="Google Shape;149;ga39e5270cd_0_0"/>
          <p:cNvSpPr txBox="1">
            <a:spLocks noGrp="1"/>
          </p:cNvSpPr>
          <p:nvPr>
            <p:ph type="title"/>
          </p:nvPr>
        </p:nvSpPr>
        <p:spPr>
          <a:xfrm>
            <a:off x="2139695" y="1005839"/>
            <a:ext cx="19267802" cy="2651401"/>
          </a:xfrm>
          <a:prstGeom prst="rect">
            <a:avLst/>
          </a:prstGeom>
        </p:spPr>
        <p:txBody>
          <a:bodyPr/>
          <a:lstStyle/>
          <a:p>
            <a:r>
              <a:t>Potential Legal and Ethical Issues </a:t>
            </a:r>
          </a:p>
        </p:txBody>
      </p:sp>
      <p:sp>
        <p:nvSpPr>
          <p:cNvPr id="520" name="Google Shape;150;ga39e5270cd_0_0"/>
          <p:cNvSpPr txBox="1">
            <a:spLocks noGrp="1"/>
          </p:cNvSpPr>
          <p:nvPr>
            <p:ph type="body" idx="1"/>
          </p:nvPr>
        </p:nvSpPr>
        <p:spPr>
          <a:xfrm>
            <a:off x="2139695" y="3749040"/>
            <a:ext cx="19267802" cy="8702400"/>
          </a:xfrm>
          <a:prstGeom prst="rect">
            <a:avLst/>
          </a:prstGeom>
        </p:spPr>
        <p:txBody>
          <a:bodyPr/>
          <a:lstStyle/>
          <a:p>
            <a:pPr marL="0" indent="0">
              <a:buSzTx/>
              <a:buNone/>
            </a:pPr>
            <a:r>
              <a:t>Duplication of Copyrighted Materials</a:t>
            </a:r>
          </a:p>
          <a:p>
            <a:pPr marL="0" indent="0">
              <a:buSzTx/>
              <a:buNone/>
            </a:pPr>
            <a:r>
              <a:t>False Information</a:t>
            </a:r>
          </a:p>
          <a:p>
            <a:pPr marL="0" indent="0">
              <a:buSzTx/>
              <a:buNone/>
            </a:pPr>
            <a:r>
              <a:t>Scam Artists</a:t>
            </a:r>
          </a:p>
          <a:p>
            <a:pPr marL="0" indent="0">
              <a:buSzTx/>
              <a:buNone/>
            </a:pPr>
            <a:r>
              <a:t>Spam</a:t>
            </a:r>
          </a:p>
        </p:txBody>
      </p:sp>
    </p:spTree>
  </p:cSld>
  <p:clrMapOvr>
    <a:masterClrMapping/>
  </p:clrMapOvr>
  <mc:AlternateContent xmlns:mc="http://schemas.openxmlformats.org/markup-compatibility/2006" xmlns:p14="http://schemas.microsoft.com/office/powerpoint/2010/main">
    <mc:Choice Requires="p14">
      <p:transition spd="slow" p14:dur="2000">
        <p:push dir="r"/>
      </p:transition>
    </mc:Choice>
    <mc:Fallback xmlns:a14="http://schemas.microsoft.com/office/drawing/2010/main" xmlns:m="http://schemas.openxmlformats.org/officeDocument/2006/math"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eam"/>
          <p:cNvSpPr txBox="1">
            <a:spLocks noGrp="1"/>
          </p:cNvSpPr>
          <p:nvPr>
            <p:ph type="title"/>
          </p:nvPr>
        </p:nvSpPr>
        <p:spPr>
          <a:xfrm>
            <a:off x="2048941" y="2000104"/>
            <a:ext cx="21971001" cy="1433163"/>
          </a:xfrm>
          <a:prstGeom prst="rect">
            <a:avLst/>
          </a:prstGeom>
          <a:effectLst>
            <a:outerShdw blurRad="1270000" dist="635000" dir="5400000" rotWithShape="0">
              <a:schemeClr val="accent6"/>
            </a:outerShdw>
          </a:effectLst>
        </p:spPr>
        <p:txBody>
          <a:bodyPr/>
          <a:lstStyle>
            <a:lvl1pPr defTabSz="2365188">
              <a:defRPr sz="9700" b="0" i="1" spc="-194">
                <a:latin typeface="Myriad Apple Text"/>
                <a:ea typeface="Myriad Apple Text"/>
                <a:cs typeface="Myriad Apple Text"/>
                <a:sym typeface="Myriad Apple Text"/>
              </a:defRPr>
            </a:lvl1pPr>
          </a:lstStyle>
          <a:p>
            <a:r>
              <a:t>Team</a:t>
            </a:r>
          </a:p>
        </p:txBody>
      </p:sp>
      <p:sp>
        <p:nvSpPr>
          <p:cNvPr id="236" name="Lotus"/>
          <p:cNvSpPr/>
          <p:nvPr/>
        </p:nvSpPr>
        <p:spPr>
          <a:xfrm>
            <a:off x="8349718" y="3417329"/>
            <a:ext cx="2893234" cy="2288896"/>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9973" y="1804"/>
                  <a:pt x="9427" y="3507"/>
                  <a:pt x="9094" y="5101"/>
                </a:cubicBezTo>
                <a:cubicBezTo>
                  <a:pt x="9513" y="5562"/>
                  <a:pt x="9899" y="6051"/>
                  <a:pt x="10253" y="6559"/>
                </a:cubicBezTo>
                <a:cubicBezTo>
                  <a:pt x="10333" y="6356"/>
                  <a:pt x="10799" y="5209"/>
                  <a:pt x="10799" y="5209"/>
                </a:cubicBezTo>
                <a:cubicBezTo>
                  <a:pt x="10799" y="5209"/>
                  <a:pt x="11267" y="6356"/>
                  <a:pt x="11347" y="6559"/>
                </a:cubicBezTo>
                <a:cubicBezTo>
                  <a:pt x="11696" y="6051"/>
                  <a:pt x="12082" y="5562"/>
                  <a:pt x="12506" y="5101"/>
                </a:cubicBezTo>
                <a:cubicBezTo>
                  <a:pt x="12168" y="3507"/>
                  <a:pt x="11625" y="1804"/>
                  <a:pt x="10799" y="0"/>
                </a:cubicBezTo>
                <a:close/>
                <a:moveTo>
                  <a:pt x="6148" y="3134"/>
                </a:moveTo>
                <a:cubicBezTo>
                  <a:pt x="6062" y="4538"/>
                  <a:pt x="6094" y="5805"/>
                  <a:pt x="6212" y="6951"/>
                </a:cubicBezTo>
                <a:cubicBezTo>
                  <a:pt x="6217" y="6951"/>
                  <a:pt x="6599" y="8342"/>
                  <a:pt x="7704" y="9556"/>
                </a:cubicBezTo>
                <a:cubicBezTo>
                  <a:pt x="7988" y="9875"/>
                  <a:pt x="8449" y="10438"/>
                  <a:pt x="8814" y="11082"/>
                </a:cubicBezTo>
                <a:cubicBezTo>
                  <a:pt x="8878" y="10797"/>
                  <a:pt x="9227" y="9149"/>
                  <a:pt x="10080" y="6985"/>
                </a:cubicBezTo>
                <a:cubicBezTo>
                  <a:pt x="9162" y="5622"/>
                  <a:pt x="7897" y="4294"/>
                  <a:pt x="6148" y="3134"/>
                </a:cubicBezTo>
                <a:close/>
                <a:moveTo>
                  <a:pt x="15445" y="3134"/>
                </a:moveTo>
                <a:cubicBezTo>
                  <a:pt x="13696" y="4294"/>
                  <a:pt x="12426" y="5622"/>
                  <a:pt x="11513" y="6985"/>
                </a:cubicBezTo>
                <a:cubicBezTo>
                  <a:pt x="12366" y="9155"/>
                  <a:pt x="12715" y="10797"/>
                  <a:pt x="12779" y="11082"/>
                </a:cubicBezTo>
                <a:cubicBezTo>
                  <a:pt x="13144" y="10438"/>
                  <a:pt x="13605" y="9875"/>
                  <a:pt x="13889" y="9556"/>
                </a:cubicBezTo>
                <a:cubicBezTo>
                  <a:pt x="14994" y="8335"/>
                  <a:pt x="15381" y="6951"/>
                  <a:pt x="15381" y="6951"/>
                </a:cubicBezTo>
                <a:cubicBezTo>
                  <a:pt x="15499" y="5805"/>
                  <a:pt x="15531" y="4538"/>
                  <a:pt x="15445" y="3134"/>
                </a:cubicBezTo>
                <a:close/>
                <a:moveTo>
                  <a:pt x="2810" y="5324"/>
                </a:moveTo>
                <a:cubicBezTo>
                  <a:pt x="2880" y="6368"/>
                  <a:pt x="2960" y="7724"/>
                  <a:pt x="3695" y="9155"/>
                </a:cubicBezTo>
                <a:cubicBezTo>
                  <a:pt x="4114" y="9366"/>
                  <a:pt x="4662" y="9720"/>
                  <a:pt x="5080" y="10046"/>
                </a:cubicBezTo>
                <a:cubicBezTo>
                  <a:pt x="5241" y="8316"/>
                  <a:pt x="5734" y="6951"/>
                  <a:pt x="5734" y="6951"/>
                </a:cubicBezTo>
                <a:cubicBezTo>
                  <a:pt x="4725" y="6402"/>
                  <a:pt x="3990" y="6531"/>
                  <a:pt x="2810" y="5324"/>
                </a:cubicBezTo>
                <a:close/>
                <a:moveTo>
                  <a:pt x="18783" y="5324"/>
                </a:moveTo>
                <a:cubicBezTo>
                  <a:pt x="17603" y="6531"/>
                  <a:pt x="16868" y="6402"/>
                  <a:pt x="15859" y="6951"/>
                </a:cubicBezTo>
                <a:cubicBezTo>
                  <a:pt x="15859" y="6951"/>
                  <a:pt x="16352" y="8316"/>
                  <a:pt x="16513" y="10046"/>
                </a:cubicBezTo>
                <a:cubicBezTo>
                  <a:pt x="16932" y="9720"/>
                  <a:pt x="17480" y="9366"/>
                  <a:pt x="17898" y="9155"/>
                </a:cubicBezTo>
                <a:cubicBezTo>
                  <a:pt x="18633" y="7724"/>
                  <a:pt x="18714" y="6368"/>
                  <a:pt x="18783" y="5324"/>
                </a:cubicBezTo>
                <a:close/>
                <a:moveTo>
                  <a:pt x="10799" y="6138"/>
                </a:moveTo>
                <a:cubicBezTo>
                  <a:pt x="8197" y="12492"/>
                  <a:pt x="8622" y="15219"/>
                  <a:pt x="9475" y="16812"/>
                </a:cubicBezTo>
                <a:cubicBezTo>
                  <a:pt x="10140" y="18054"/>
                  <a:pt x="11460" y="18054"/>
                  <a:pt x="12125" y="16812"/>
                </a:cubicBezTo>
                <a:cubicBezTo>
                  <a:pt x="12978" y="15219"/>
                  <a:pt x="13401" y="12492"/>
                  <a:pt x="10799" y="6138"/>
                </a:cubicBezTo>
                <a:close/>
                <a:moveTo>
                  <a:pt x="5982" y="7367"/>
                </a:moveTo>
                <a:cubicBezTo>
                  <a:pt x="5419" y="9232"/>
                  <a:pt x="4430" y="13992"/>
                  <a:pt x="7263" y="16704"/>
                </a:cubicBezTo>
                <a:cubicBezTo>
                  <a:pt x="7859" y="17281"/>
                  <a:pt x="8562" y="17255"/>
                  <a:pt x="9050" y="16759"/>
                </a:cubicBezTo>
                <a:cubicBezTo>
                  <a:pt x="8589" y="15763"/>
                  <a:pt x="8208" y="14338"/>
                  <a:pt x="8707" y="11639"/>
                </a:cubicBezTo>
                <a:cubicBezTo>
                  <a:pt x="7623" y="9673"/>
                  <a:pt x="6825" y="9659"/>
                  <a:pt x="5982" y="7367"/>
                </a:cubicBezTo>
                <a:close/>
                <a:moveTo>
                  <a:pt x="15606" y="7367"/>
                </a:moveTo>
                <a:cubicBezTo>
                  <a:pt x="14769" y="9666"/>
                  <a:pt x="13970" y="9673"/>
                  <a:pt x="12887" y="11639"/>
                </a:cubicBezTo>
                <a:cubicBezTo>
                  <a:pt x="13386" y="14338"/>
                  <a:pt x="13004" y="15763"/>
                  <a:pt x="12543" y="16759"/>
                </a:cubicBezTo>
                <a:cubicBezTo>
                  <a:pt x="13036" y="17248"/>
                  <a:pt x="13735" y="17281"/>
                  <a:pt x="14330" y="16704"/>
                </a:cubicBezTo>
                <a:cubicBezTo>
                  <a:pt x="17158" y="13985"/>
                  <a:pt x="16175" y="9232"/>
                  <a:pt x="15606" y="7367"/>
                </a:cubicBezTo>
                <a:close/>
                <a:moveTo>
                  <a:pt x="20220" y="8946"/>
                </a:moveTo>
                <a:cubicBezTo>
                  <a:pt x="18869" y="9005"/>
                  <a:pt x="17616" y="9682"/>
                  <a:pt x="16562" y="10527"/>
                </a:cubicBezTo>
                <a:cubicBezTo>
                  <a:pt x="16701" y="12412"/>
                  <a:pt x="16481" y="14649"/>
                  <a:pt x="15150" y="16378"/>
                </a:cubicBezTo>
                <a:cubicBezTo>
                  <a:pt x="15306" y="16371"/>
                  <a:pt x="15467" y="16345"/>
                  <a:pt x="15633" y="16304"/>
                </a:cubicBezTo>
                <a:cubicBezTo>
                  <a:pt x="19002" y="15497"/>
                  <a:pt x="17769" y="12194"/>
                  <a:pt x="21600" y="9109"/>
                </a:cubicBezTo>
                <a:cubicBezTo>
                  <a:pt x="21132" y="8975"/>
                  <a:pt x="20670" y="8926"/>
                  <a:pt x="20220" y="8946"/>
                </a:cubicBezTo>
                <a:close/>
                <a:moveTo>
                  <a:pt x="1378" y="8952"/>
                </a:moveTo>
                <a:cubicBezTo>
                  <a:pt x="928" y="8933"/>
                  <a:pt x="468" y="8981"/>
                  <a:pt x="0" y="9115"/>
                </a:cubicBezTo>
                <a:cubicBezTo>
                  <a:pt x="3831" y="12194"/>
                  <a:pt x="2596" y="15503"/>
                  <a:pt x="5965" y="16310"/>
                </a:cubicBezTo>
                <a:cubicBezTo>
                  <a:pt x="6132" y="16351"/>
                  <a:pt x="6293" y="16373"/>
                  <a:pt x="6448" y="16386"/>
                </a:cubicBezTo>
                <a:cubicBezTo>
                  <a:pt x="5118" y="14650"/>
                  <a:pt x="4897" y="12412"/>
                  <a:pt x="5037" y="10533"/>
                </a:cubicBezTo>
                <a:cubicBezTo>
                  <a:pt x="3982" y="9684"/>
                  <a:pt x="2729" y="9010"/>
                  <a:pt x="1378" y="8952"/>
                </a:cubicBezTo>
                <a:close/>
                <a:moveTo>
                  <a:pt x="2698" y="13455"/>
                </a:moveTo>
                <a:cubicBezTo>
                  <a:pt x="2011" y="13496"/>
                  <a:pt x="1212" y="13761"/>
                  <a:pt x="327" y="14439"/>
                </a:cubicBezTo>
                <a:cubicBezTo>
                  <a:pt x="1062" y="15002"/>
                  <a:pt x="1738" y="15280"/>
                  <a:pt x="2344" y="15382"/>
                </a:cubicBezTo>
                <a:cubicBezTo>
                  <a:pt x="1840" y="15741"/>
                  <a:pt x="1019" y="16454"/>
                  <a:pt x="761" y="17478"/>
                </a:cubicBezTo>
                <a:cubicBezTo>
                  <a:pt x="1437" y="17044"/>
                  <a:pt x="2323" y="17083"/>
                  <a:pt x="2822" y="17158"/>
                </a:cubicBezTo>
                <a:cubicBezTo>
                  <a:pt x="2468" y="17592"/>
                  <a:pt x="2119" y="18143"/>
                  <a:pt x="1802" y="18834"/>
                </a:cubicBezTo>
                <a:cubicBezTo>
                  <a:pt x="3401" y="19133"/>
                  <a:pt x="4527" y="18692"/>
                  <a:pt x="5305" y="18054"/>
                </a:cubicBezTo>
                <a:cubicBezTo>
                  <a:pt x="5155" y="18604"/>
                  <a:pt x="4743" y="19295"/>
                  <a:pt x="3734" y="19621"/>
                </a:cubicBezTo>
                <a:cubicBezTo>
                  <a:pt x="5263" y="20224"/>
                  <a:pt x="7001" y="20041"/>
                  <a:pt x="8187" y="19241"/>
                </a:cubicBezTo>
                <a:cubicBezTo>
                  <a:pt x="8563" y="20618"/>
                  <a:pt x="9592" y="21600"/>
                  <a:pt x="10804" y="21600"/>
                </a:cubicBezTo>
                <a:cubicBezTo>
                  <a:pt x="12017" y="21600"/>
                  <a:pt x="13048" y="20611"/>
                  <a:pt x="13423" y="19241"/>
                </a:cubicBezTo>
                <a:cubicBezTo>
                  <a:pt x="14609" y="20041"/>
                  <a:pt x="16347" y="20224"/>
                  <a:pt x="17876" y="19621"/>
                </a:cubicBezTo>
                <a:cubicBezTo>
                  <a:pt x="16873" y="19295"/>
                  <a:pt x="16454" y="18597"/>
                  <a:pt x="16304" y="18054"/>
                </a:cubicBezTo>
                <a:cubicBezTo>
                  <a:pt x="17081" y="18699"/>
                  <a:pt x="18209" y="19133"/>
                  <a:pt x="19808" y="18834"/>
                </a:cubicBezTo>
                <a:cubicBezTo>
                  <a:pt x="19486" y="18143"/>
                  <a:pt x="19142" y="17592"/>
                  <a:pt x="18788" y="17158"/>
                </a:cubicBezTo>
                <a:cubicBezTo>
                  <a:pt x="19287" y="17083"/>
                  <a:pt x="20173" y="17044"/>
                  <a:pt x="20849" y="17478"/>
                </a:cubicBezTo>
                <a:cubicBezTo>
                  <a:pt x="20586" y="16454"/>
                  <a:pt x="19770" y="15735"/>
                  <a:pt x="19266" y="15382"/>
                </a:cubicBezTo>
                <a:cubicBezTo>
                  <a:pt x="19867" y="15280"/>
                  <a:pt x="20543" y="15002"/>
                  <a:pt x="21283" y="14439"/>
                </a:cubicBezTo>
                <a:cubicBezTo>
                  <a:pt x="20387" y="13761"/>
                  <a:pt x="19587" y="13496"/>
                  <a:pt x="18901" y="13455"/>
                </a:cubicBezTo>
                <a:cubicBezTo>
                  <a:pt x="18305" y="14859"/>
                  <a:pt x="17479" y="16780"/>
                  <a:pt x="14774" y="16827"/>
                </a:cubicBezTo>
                <a:cubicBezTo>
                  <a:pt x="14179" y="17546"/>
                  <a:pt x="13268" y="17924"/>
                  <a:pt x="12367" y="17158"/>
                </a:cubicBezTo>
                <a:cubicBezTo>
                  <a:pt x="11991" y="17782"/>
                  <a:pt x="11427" y="18175"/>
                  <a:pt x="10799" y="18175"/>
                </a:cubicBezTo>
                <a:cubicBezTo>
                  <a:pt x="10171" y="18175"/>
                  <a:pt x="9609" y="17782"/>
                  <a:pt x="9233" y="17158"/>
                </a:cubicBezTo>
                <a:cubicBezTo>
                  <a:pt x="8332" y="17924"/>
                  <a:pt x="7414" y="17546"/>
                  <a:pt x="6824" y="16827"/>
                </a:cubicBezTo>
                <a:cubicBezTo>
                  <a:pt x="4114" y="16780"/>
                  <a:pt x="3288" y="14859"/>
                  <a:pt x="2698" y="13455"/>
                </a:cubicBezTo>
                <a:close/>
              </a:path>
            </a:pathLst>
          </a:custGeom>
          <a:solidFill>
            <a:srgbClr val="000000"/>
          </a:solidFill>
          <a:ln w="25400">
            <a:solidFill>
              <a:schemeClr val="accent6"/>
            </a:solidFill>
            <a:miter lim="400000"/>
          </a:ln>
          <a:effectLst>
            <a:outerShdw blurRad="1270000" dir="5400000" rotWithShape="0">
              <a:schemeClr val="accent6"/>
            </a:outerShdw>
            <a:reflection stA="50000" endPos="40000" dir="5400000" sy="-100000" algn="bl" rotWithShape="0"/>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37" name="Daisy"/>
          <p:cNvSpPr/>
          <p:nvPr/>
        </p:nvSpPr>
        <p:spPr>
          <a:xfrm>
            <a:off x="2512090" y="4944223"/>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38" name="Daisy"/>
          <p:cNvSpPr/>
          <p:nvPr/>
        </p:nvSpPr>
        <p:spPr>
          <a:xfrm>
            <a:off x="2512090" y="11082700"/>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39" name="Daisy"/>
          <p:cNvSpPr/>
          <p:nvPr/>
        </p:nvSpPr>
        <p:spPr>
          <a:xfrm>
            <a:off x="2512090" y="7102881"/>
            <a:ext cx="634981" cy="635001"/>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40" name="Interdisciplinary Team"/>
          <p:cNvSpPr txBox="1"/>
          <p:nvPr/>
        </p:nvSpPr>
        <p:spPr>
          <a:xfrm>
            <a:off x="3799556" y="7026681"/>
            <a:ext cx="5655311"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Interdisciplinary Team </a:t>
            </a:r>
          </a:p>
        </p:txBody>
      </p:sp>
      <p:sp>
        <p:nvSpPr>
          <p:cNvPr id="241" name="All of us are International students"/>
          <p:cNvSpPr txBox="1"/>
          <p:nvPr/>
        </p:nvSpPr>
        <p:spPr>
          <a:xfrm>
            <a:off x="3812843" y="11006500"/>
            <a:ext cx="8547736"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All of us are International students</a:t>
            </a:r>
          </a:p>
        </p:txBody>
      </p:sp>
      <p:sp>
        <p:nvSpPr>
          <p:cNvPr id="242" name="“ Team Lotus ”"/>
          <p:cNvSpPr txBox="1"/>
          <p:nvPr/>
        </p:nvSpPr>
        <p:spPr>
          <a:xfrm>
            <a:off x="3951895" y="4931524"/>
            <a:ext cx="3573146"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 Team Lotus ”</a:t>
            </a:r>
          </a:p>
        </p:txBody>
      </p:sp>
      <p:sp>
        <p:nvSpPr>
          <p:cNvPr id="243" name="Daisy"/>
          <p:cNvSpPr/>
          <p:nvPr/>
        </p:nvSpPr>
        <p:spPr>
          <a:xfrm>
            <a:off x="3339186" y="8282498"/>
            <a:ext cx="444481" cy="444495"/>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44" name="Computer Science"/>
          <p:cNvSpPr txBox="1"/>
          <p:nvPr/>
        </p:nvSpPr>
        <p:spPr>
          <a:xfrm>
            <a:off x="4357721" y="8111045"/>
            <a:ext cx="4538981"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solidFill>
                  <a:srgbClr val="A9A9A9"/>
                </a:solidFill>
                <a:latin typeface="Myriad Apple Text"/>
                <a:ea typeface="Myriad Apple Text"/>
                <a:cs typeface="Myriad Apple Text"/>
                <a:sym typeface="Myriad Apple Text"/>
              </a:defRPr>
            </a:lvl1pPr>
          </a:lstStyle>
          <a:p>
            <a:r>
              <a:t>Computer Science</a:t>
            </a:r>
          </a:p>
        </p:txBody>
      </p:sp>
      <p:sp>
        <p:nvSpPr>
          <p:cNvPr id="245" name="Daisy"/>
          <p:cNvSpPr/>
          <p:nvPr/>
        </p:nvSpPr>
        <p:spPr>
          <a:xfrm>
            <a:off x="3339186" y="9204345"/>
            <a:ext cx="444481" cy="444495"/>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46" name="Computer Engineering"/>
          <p:cNvSpPr txBox="1"/>
          <p:nvPr/>
        </p:nvSpPr>
        <p:spPr>
          <a:xfrm>
            <a:off x="4417980" y="9032892"/>
            <a:ext cx="5662296" cy="7874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solidFill>
                  <a:srgbClr val="A9A9A9"/>
                </a:solidFill>
                <a:latin typeface="Myriad Apple Text"/>
                <a:ea typeface="Myriad Apple Text"/>
                <a:cs typeface="Myriad Apple Text"/>
                <a:sym typeface="Myriad Apple Text"/>
              </a:defRPr>
            </a:lvl1pPr>
          </a:lstStyle>
          <a:p>
            <a:r>
              <a:t>Computer Engineering</a:t>
            </a:r>
          </a:p>
        </p:txBody>
      </p:sp>
      <p:sp>
        <p:nvSpPr>
          <p:cNvPr id="247" name="Asia Globe"/>
          <p:cNvSpPr/>
          <p:nvPr/>
        </p:nvSpPr>
        <p:spPr>
          <a:xfrm>
            <a:off x="13013652" y="1935789"/>
            <a:ext cx="10969184" cy="1096918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6755"/>
                  <a:pt x="4845" y="21600"/>
                  <a:pt x="10800" y="21600"/>
                </a:cubicBezTo>
                <a:cubicBezTo>
                  <a:pt x="13079" y="21600"/>
                  <a:pt x="15193" y="20886"/>
                  <a:pt x="16937" y="19676"/>
                </a:cubicBezTo>
                <a:lnTo>
                  <a:pt x="16941" y="19673"/>
                </a:lnTo>
                <a:lnTo>
                  <a:pt x="16961" y="19659"/>
                </a:lnTo>
                <a:lnTo>
                  <a:pt x="17030" y="19612"/>
                </a:lnTo>
                <a:lnTo>
                  <a:pt x="17094" y="19568"/>
                </a:lnTo>
                <a:lnTo>
                  <a:pt x="17203" y="19487"/>
                </a:lnTo>
                <a:lnTo>
                  <a:pt x="17154" y="19521"/>
                </a:lnTo>
                <a:lnTo>
                  <a:pt x="17065" y="19585"/>
                </a:lnTo>
                <a:lnTo>
                  <a:pt x="17005" y="19625"/>
                </a:lnTo>
                <a:cubicBezTo>
                  <a:pt x="19779" y="17669"/>
                  <a:pt x="21600" y="14446"/>
                  <a:pt x="21600" y="10800"/>
                </a:cubicBezTo>
                <a:cubicBezTo>
                  <a:pt x="21600" y="6680"/>
                  <a:pt x="19280" y="3095"/>
                  <a:pt x="15878" y="1274"/>
                </a:cubicBezTo>
                <a:cubicBezTo>
                  <a:pt x="15826" y="1243"/>
                  <a:pt x="15784" y="1219"/>
                  <a:pt x="15784" y="1219"/>
                </a:cubicBezTo>
                <a:lnTo>
                  <a:pt x="15682" y="1163"/>
                </a:lnTo>
                <a:lnTo>
                  <a:pt x="15634" y="1140"/>
                </a:lnTo>
                <a:lnTo>
                  <a:pt x="15619" y="1133"/>
                </a:lnTo>
                <a:lnTo>
                  <a:pt x="15589" y="1119"/>
                </a:lnTo>
                <a:lnTo>
                  <a:pt x="15515" y="1081"/>
                </a:lnTo>
                <a:lnTo>
                  <a:pt x="15466" y="1057"/>
                </a:lnTo>
                <a:lnTo>
                  <a:pt x="15411" y="1030"/>
                </a:lnTo>
                <a:lnTo>
                  <a:pt x="15368" y="1013"/>
                </a:lnTo>
                <a:lnTo>
                  <a:pt x="15380" y="1020"/>
                </a:lnTo>
                <a:lnTo>
                  <a:pt x="15412" y="1039"/>
                </a:lnTo>
                <a:cubicBezTo>
                  <a:pt x="15448" y="1056"/>
                  <a:pt x="15483" y="1075"/>
                  <a:pt x="15518" y="1092"/>
                </a:cubicBezTo>
                <a:cubicBezTo>
                  <a:pt x="15518" y="1093"/>
                  <a:pt x="15518" y="1094"/>
                  <a:pt x="15518" y="1094"/>
                </a:cubicBezTo>
                <a:lnTo>
                  <a:pt x="15517" y="1096"/>
                </a:lnTo>
                <a:lnTo>
                  <a:pt x="15513" y="1099"/>
                </a:lnTo>
                <a:cubicBezTo>
                  <a:pt x="15502" y="1094"/>
                  <a:pt x="15492" y="1088"/>
                  <a:pt x="15481" y="1082"/>
                </a:cubicBezTo>
                <a:lnTo>
                  <a:pt x="15468" y="1072"/>
                </a:lnTo>
                <a:lnTo>
                  <a:pt x="15412" y="1039"/>
                </a:lnTo>
                <a:cubicBezTo>
                  <a:pt x="14979" y="823"/>
                  <a:pt x="14540" y="660"/>
                  <a:pt x="14101" y="520"/>
                </a:cubicBezTo>
                <a:cubicBezTo>
                  <a:pt x="14040" y="501"/>
                  <a:pt x="13980" y="481"/>
                  <a:pt x="13919" y="463"/>
                </a:cubicBezTo>
                <a:cubicBezTo>
                  <a:pt x="13680" y="392"/>
                  <a:pt x="13441" y="331"/>
                  <a:pt x="13202" y="279"/>
                </a:cubicBezTo>
                <a:cubicBezTo>
                  <a:pt x="12428" y="103"/>
                  <a:pt x="11627" y="0"/>
                  <a:pt x="10800" y="0"/>
                </a:cubicBezTo>
                <a:close/>
                <a:moveTo>
                  <a:pt x="10800" y="54"/>
                </a:moveTo>
                <a:cubicBezTo>
                  <a:pt x="11176" y="54"/>
                  <a:pt x="11548" y="73"/>
                  <a:pt x="11914" y="111"/>
                </a:cubicBezTo>
                <a:lnTo>
                  <a:pt x="11906" y="114"/>
                </a:lnTo>
                <a:lnTo>
                  <a:pt x="11845" y="125"/>
                </a:lnTo>
                <a:lnTo>
                  <a:pt x="11714" y="136"/>
                </a:lnTo>
                <a:lnTo>
                  <a:pt x="11586" y="145"/>
                </a:lnTo>
                <a:lnTo>
                  <a:pt x="11483" y="138"/>
                </a:lnTo>
                <a:lnTo>
                  <a:pt x="11463" y="155"/>
                </a:lnTo>
                <a:lnTo>
                  <a:pt x="11389" y="163"/>
                </a:lnTo>
                <a:lnTo>
                  <a:pt x="11270" y="157"/>
                </a:lnTo>
                <a:lnTo>
                  <a:pt x="11165" y="173"/>
                </a:lnTo>
                <a:lnTo>
                  <a:pt x="11137" y="187"/>
                </a:lnTo>
                <a:lnTo>
                  <a:pt x="11052" y="214"/>
                </a:lnTo>
                <a:lnTo>
                  <a:pt x="11026" y="231"/>
                </a:lnTo>
                <a:lnTo>
                  <a:pt x="10950" y="219"/>
                </a:lnTo>
                <a:lnTo>
                  <a:pt x="10844" y="222"/>
                </a:lnTo>
                <a:lnTo>
                  <a:pt x="10699" y="251"/>
                </a:lnTo>
                <a:lnTo>
                  <a:pt x="10692" y="271"/>
                </a:lnTo>
                <a:lnTo>
                  <a:pt x="10744" y="293"/>
                </a:lnTo>
                <a:lnTo>
                  <a:pt x="10696" y="316"/>
                </a:lnTo>
                <a:lnTo>
                  <a:pt x="10702" y="338"/>
                </a:lnTo>
                <a:lnTo>
                  <a:pt x="10793" y="362"/>
                </a:lnTo>
                <a:lnTo>
                  <a:pt x="10889" y="369"/>
                </a:lnTo>
                <a:lnTo>
                  <a:pt x="10982" y="374"/>
                </a:lnTo>
                <a:lnTo>
                  <a:pt x="10994" y="323"/>
                </a:lnTo>
                <a:lnTo>
                  <a:pt x="11052" y="286"/>
                </a:lnTo>
                <a:lnTo>
                  <a:pt x="11137" y="259"/>
                </a:lnTo>
                <a:lnTo>
                  <a:pt x="11196" y="291"/>
                </a:lnTo>
                <a:lnTo>
                  <a:pt x="11164" y="322"/>
                </a:lnTo>
                <a:lnTo>
                  <a:pt x="11233" y="355"/>
                </a:lnTo>
                <a:lnTo>
                  <a:pt x="11340" y="327"/>
                </a:lnTo>
                <a:lnTo>
                  <a:pt x="11317" y="372"/>
                </a:lnTo>
                <a:lnTo>
                  <a:pt x="11433" y="392"/>
                </a:lnTo>
                <a:lnTo>
                  <a:pt x="11362" y="411"/>
                </a:lnTo>
                <a:lnTo>
                  <a:pt x="11413" y="475"/>
                </a:lnTo>
                <a:lnTo>
                  <a:pt x="11458" y="503"/>
                </a:lnTo>
                <a:lnTo>
                  <a:pt x="11529" y="522"/>
                </a:lnTo>
                <a:lnTo>
                  <a:pt x="11626" y="493"/>
                </a:lnTo>
                <a:lnTo>
                  <a:pt x="11677" y="441"/>
                </a:lnTo>
                <a:lnTo>
                  <a:pt x="11620" y="412"/>
                </a:lnTo>
                <a:lnTo>
                  <a:pt x="11573" y="375"/>
                </a:lnTo>
                <a:lnTo>
                  <a:pt x="11638" y="337"/>
                </a:lnTo>
                <a:lnTo>
                  <a:pt x="11692" y="345"/>
                </a:lnTo>
                <a:lnTo>
                  <a:pt x="11768" y="320"/>
                </a:lnTo>
                <a:lnTo>
                  <a:pt x="11729" y="357"/>
                </a:lnTo>
                <a:lnTo>
                  <a:pt x="11820" y="385"/>
                </a:lnTo>
                <a:lnTo>
                  <a:pt x="11887" y="387"/>
                </a:lnTo>
                <a:lnTo>
                  <a:pt x="11909" y="362"/>
                </a:lnTo>
                <a:lnTo>
                  <a:pt x="12009" y="379"/>
                </a:lnTo>
                <a:lnTo>
                  <a:pt x="12123" y="392"/>
                </a:lnTo>
                <a:lnTo>
                  <a:pt x="12216" y="433"/>
                </a:lnTo>
                <a:lnTo>
                  <a:pt x="12295" y="446"/>
                </a:lnTo>
                <a:lnTo>
                  <a:pt x="12323" y="481"/>
                </a:lnTo>
                <a:lnTo>
                  <a:pt x="12359" y="502"/>
                </a:lnTo>
                <a:lnTo>
                  <a:pt x="12416" y="512"/>
                </a:lnTo>
                <a:lnTo>
                  <a:pt x="12495" y="530"/>
                </a:lnTo>
                <a:lnTo>
                  <a:pt x="12562" y="529"/>
                </a:lnTo>
                <a:lnTo>
                  <a:pt x="12529" y="497"/>
                </a:lnTo>
                <a:lnTo>
                  <a:pt x="12636" y="500"/>
                </a:lnTo>
                <a:lnTo>
                  <a:pt x="12658" y="539"/>
                </a:lnTo>
                <a:lnTo>
                  <a:pt x="12727" y="549"/>
                </a:lnTo>
                <a:lnTo>
                  <a:pt x="12906" y="599"/>
                </a:lnTo>
                <a:lnTo>
                  <a:pt x="12997" y="645"/>
                </a:lnTo>
                <a:lnTo>
                  <a:pt x="12867" y="628"/>
                </a:lnTo>
                <a:lnTo>
                  <a:pt x="12899" y="672"/>
                </a:lnTo>
                <a:lnTo>
                  <a:pt x="12961" y="690"/>
                </a:lnTo>
                <a:lnTo>
                  <a:pt x="13022" y="724"/>
                </a:lnTo>
                <a:lnTo>
                  <a:pt x="13113" y="788"/>
                </a:lnTo>
                <a:lnTo>
                  <a:pt x="13147" y="833"/>
                </a:lnTo>
                <a:lnTo>
                  <a:pt x="13202" y="864"/>
                </a:lnTo>
                <a:lnTo>
                  <a:pt x="13254" y="865"/>
                </a:lnTo>
                <a:lnTo>
                  <a:pt x="13335" y="892"/>
                </a:lnTo>
                <a:lnTo>
                  <a:pt x="13253" y="914"/>
                </a:lnTo>
                <a:lnTo>
                  <a:pt x="13397" y="931"/>
                </a:lnTo>
                <a:lnTo>
                  <a:pt x="13367" y="993"/>
                </a:lnTo>
                <a:lnTo>
                  <a:pt x="13384" y="1013"/>
                </a:lnTo>
                <a:lnTo>
                  <a:pt x="13455" y="1010"/>
                </a:lnTo>
                <a:lnTo>
                  <a:pt x="13517" y="1025"/>
                </a:lnTo>
                <a:lnTo>
                  <a:pt x="13495" y="1052"/>
                </a:lnTo>
                <a:lnTo>
                  <a:pt x="13599" y="1092"/>
                </a:lnTo>
                <a:lnTo>
                  <a:pt x="13722" y="1129"/>
                </a:lnTo>
                <a:lnTo>
                  <a:pt x="13768" y="1173"/>
                </a:lnTo>
                <a:lnTo>
                  <a:pt x="13860" y="1207"/>
                </a:lnTo>
                <a:lnTo>
                  <a:pt x="13954" y="1232"/>
                </a:lnTo>
                <a:lnTo>
                  <a:pt x="13983" y="1266"/>
                </a:lnTo>
                <a:lnTo>
                  <a:pt x="13973" y="1316"/>
                </a:lnTo>
                <a:lnTo>
                  <a:pt x="14005" y="1377"/>
                </a:lnTo>
                <a:lnTo>
                  <a:pt x="14020" y="1411"/>
                </a:lnTo>
                <a:lnTo>
                  <a:pt x="14024" y="1459"/>
                </a:lnTo>
                <a:lnTo>
                  <a:pt x="14091" y="1503"/>
                </a:lnTo>
                <a:lnTo>
                  <a:pt x="14093" y="1527"/>
                </a:lnTo>
                <a:lnTo>
                  <a:pt x="14133" y="1591"/>
                </a:lnTo>
                <a:lnTo>
                  <a:pt x="14136" y="1656"/>
                </a:lnTo>
                <a:lnTo>
                  <a:pt x="14178" y="1692"/>
                </a:lnTo>
                <a:lnTo>
                  <a:pt x="14185" y="1742"/>
                </a:lnTo>
                <a:lnTo>
                  <a:pt x="14145" y="1735"/>
                </a:lnTo>
                <a:lnTo>
                  <a:pt x="14172" y="1791"/>
                </a:lnTo>
                <a:lnTo>
                  <a:pt x="14212" y="1810"/>
                </a:lnTo>
                <a:lnTo>
                  <a:pt x="14150" y="1826"/>
                </a:lnTo>
                <a:lnTo>
                  <a:pt x="14141" y="1872"/>
                </a:lnTo>
                <a:lnTo>
                  <a:pt x="14259" y="1936"/>
                </a:lnTo>
                <a:lnTo>
                  <a:pt x="14261" y="1966"/>
                </a:lnTo>
                <a:lnTo>
                  <a:pt x="14365" y="2045"/>
                </a:lnTo>
                <a:lnTo>
                  <a:pt x="14397" y="2084"/>
                </a:lnTo>
                <a:lnTo>
                  <a:pt x="14493" y="2138"/>
                </a:lnTo>
                <a:lnTo>
                  <a:pt x="14581" y="2163"/>
                </a:lnTo>
                <a:lnTo>
                  <a:pt x="14673" y="2230"/>
                </a:lnTo>
                <a:lnTo>
                  <a:pt x="14695" y="2299"/>
                </a:lnTo>
                <a:lnTo>
                  <a:pt x="14791" y="2345"/>
                </a:lnTo>
                <a:lnTo>
                  <a:pt x="14835" y="2304"/>
                </a:lnTo>
                <a:lnTo>
                  <a:pt x="14899" y="2284"/>
                </a:lnTo>
                <a:lnTo>
                  <a:pt x="14976" y="2277"/>
                </a:lnTo>
                <a:lnTo>
                  <a:pt x="15027" y="2242"/>
                </a:lnTo>
                <a:lnTo>
                  <a:pt x="15121" y="2234"/>
                </a:lnTo>
                <a:lnTo>
                  <a:pt x="15156" y="2328"/>
                </a:lnTo>
                <a:lnTo>
                  <a:pt x="15069" y="2298"/>
                </a:lnTo>
                <a:lnTo>
                  <a:pt x="15079" y="2333"/>
                </a:lnTo>
                <a:lnTo>
                  <a:pt x="15183" y="2454"/>
                </a:lnTo>
                <a:lnTo>
                  <a:pt x="15266" y="2538"/>
                </a:lnTo>
                <a:lnTo>
                  <a:pt x="15357" y="2513"/>
                </a:lnTo>
                <a:lnTo>
                  <a:pt x="15421" y="2517"/>
                </a:lnTo>
                <a:lnTo>
                  <a:pt x="15446" y="2461"/>
                </a:lnTo>
                <a:lnTo>
                  <a:pt x="15411" y="2390"/>
                </a:lnTo>
                <a:lnTo>
                  <a:pt x="15436" y="2365"/>
                </a:lnTo>
                <a:lnTo>
                  <a:pt x="15394" y="2340"/>
                </a:lnTo>
                <a:lnTo>
                  <a:pt x="15342" y="2281"/>
                </a:lnTo>
                <a:lnTo>
                  <a:pt x="15330" y="2254"/>
                </a:lnTo>
                <a:lnTo>
                  <a:pt x="15405" y="2304"/>
                </a:lnTo>
                <a:lnTo>
                  <a:pt x="15426" y="2288"/>
                </a:lnTo>
                <a:lnTo>
                  <a:pt x="15500" y="2301"/>
                </a:lnTo>
                <a:lnTo>
                  <a:pt x="15564" y="2352"/>
                </a:lnTo>
                <a:lnTo>
                  <a:pt x="15560" y="2382"/>
                </a:lnTo>
                <a:lnTo>
                  <a:pt x="15653" y="2446"/>
                </a:lnTo>
                <a:lnTo>
                  <a:pt x="15636" y="2469"/>
                </a:lnTo>
                <a:lnTo>
                  <a:pt x="15660" y="2513"/>
                </a:lnTo>
                <a:lnTo>
                  <a:pt x="15749" y="2560"/>
                </a:lnTo>
                <a:lnTo>
                  <a:pt x="15852" y="2633"/>
                </a:lnTo>
                <a:lnTo>
                  <a:pt x="15951" y="2688"/>
                </a:lnTo>
                <a:lnTo>
                  <a:pt x="16011" y="2675"/>
                </a:lnTo>
                <a:lnTo>
                  <a:pt x="16104" y="2710"/>
                </a:lnTo>
                <a:lnTo>
                  <a:pt x="16134" y="2690"/>
                </a:lnTo>
                <a:lnTo>
                  <a:pt x="16198" y="2673"/>
                </a:lnTo>
                <a:lnTo>
                  <a:pt x="16146" y="2592"/>
                </a:lnTo>
                <a:lnTo>
                  <a:pt x="16192" y="2579"/>
                </a:lnTo>
                <a:lnTo>
                  <a:pt x="16254" y="2611"/>
                </a:lnTo>
                <a:lnTo>
                  <a:pt x="16346" y="2643"/>
                </a:lnTo>
                <a:lnTo>
                  <a:pt x="16335" y="2609"/>
                </a:lnTo>
                <a:lnTo>
                  <a:pt x="16250" y="2530"/>
                </a:lnTo>
                <a:lnTo>
                  <a:pt x="16321" y="2540"/>
                </a:lnTo>
                <a:lnTo>
                  <a:pt x="16259" y="2503"/>
                </a:lnTo>
                <a:lnTo>
                  <a:pt x="16323" y="2498"/>
                </a:lnTo>
                <a:lnTo>
                  <a:pt x="16254" y="2448"/>
                </a:lnTo>
                <a:lnTo>
                  <a:pt x="16272" y="2439"/>
                </a:lnTo>
                <a:lnTo>
                  <a:pt x="16195" y="2360"/>
                </a:lnTo>
                <a:lnTo>
                  <a:pt x="16301" y="2421"/>
                </a:lnTo>
                <a:lnTo>
                  <a:pt x="16422" y="2473"/>
                </a:lnTo>
                <a:lnTo>
                  <a:pt x="16495" y="2537"/>
                </a:lnTo>
                <a:lnTo>
                  <a:pt x="16532" y="2562"/>
                </a:lnTo>
                <a:lnTo>
                  <a:pt x="16658" y="2680"/>
                </a:lnTo>
                <a:lnTo>
                  <a:pt x="16732" y="2735"/>
                </a:lnTo>
                <a:lnTo>
                  <a:pt x="16776" y="2818"/>
                </a:lnTo>
                <a:lnTo>
                  <a:pt x="16880" y="2921"/>
                </a:lnTo>
                <a:lnTo>
                  <a:pt x="16946" y="3003"/>
                </a:lnTo>
                <a:lnTo>
                  <a:pt x="17035" y="3106"/>
                </a:lnTo>
                <a:lnTo>
                  <a:pt x="17057" y="3109"/>
                </a:lnTo>
                <a:lnTo>
                  <a:pt x="16984" y="2981"/>
                </a:lnTo>
                <a:lnTo>
                  <a:pt x="16917" y="2905"/>
                </a:lnTo>
                <a:lnTo>
                  <a:pt x="16845" y="2820"/>
                </a:lnTo>
                <a:lnTo>
                  <a:pt x="16781" y="2744"/>
                </a:lnTo>
                <a:lnTo>
                  <a:pt x="16776" y="2708"/>
                </a:lnTo>
                <a:lnTo>
                  <a:pt x="16681" y="2611"/>
                </a:lnTo>
                <a:lnTo>
                  <a:pt x="16601" y="2564"/>
                </a:lnTo>
                <a:lnTo>
                  <a:pt x="16479" y="2442"/>
                </a:lnTo>
                <a:lnTo>
                  <a:pt x="16405" y="2404"/>
                </a:lnTo>
                <a:lnTo>
                  <a:pt x="16328" y="2330"/>
                </a:lnTo>
                <a:lnTo>
                  <a:pt x="16230" y="2249"/>
                </a:lnTo>
                <a:lnTo>
                  <a:pt x="16091" y="2163"/>
                </a:lnTo>
                <a:lnTo>
                  <a:pt x="16040" y="2176"/>
                </a:lnTo>
                <a:lnTo>
                  <a:pt x="15885" y="2070"/>
                </a:lnTo>
                <a:lnTo>
                  <a:pt x="15761" y="2006"/>
                </a:lnTo>
                <a:lnTo>
                  <a:pt x="15631" y="1922"/>
                </a:lnTo>
                <a:lnTo>
                  <a:pt x="15660" y="1919"/>
                </a:lnTo>
                <a:lnTo>
                  <a:pt x="15744" y="1983"/>
                </a:lnTo>
                <a:lnTo>
                  <a:pt x="15909" y="2047"/>
                </a:lnTo>
                <a:lnTo>
                  <a:pt x="15993" y="2067"/>
                </a:lnTo>
                <a:lnTo>
                  <a:pt x="15922" y="2000"/>
                </a:lnTo>
                <a:lnTo>
                  <a:pt x="15838" y="1941"/>
                </a:lnTo>
                <a:lnTo>
                  <a:pt x="15762" y="1875"/>
                </a:lnTo>
                <a:lnTo>
                  <a:pt x="15730" y="1845"/>
                </a:lnTo>
                <a:lnTo>
                  <a:pt x="15636" y="1830"/>
                </a:lnTo>
                <a:lnTo>
                  <a:pt x="15560" y="1769"/>
                </a:lnTo>
                <a:lnTo>
                  <a:pt x="15574" y="1727"/>
                </a:lnTo>
                <a:lnTo>
                  <a:pt x="15554" y="1648"/>
                </a:lnTo>
                <a:lnTo>
                  <a:pt x="15476" y="1581"/>
                </a:lnTo>
                <a:lnTo>
                  <a:pt x="15441" y="1510"/>
                </a:lnTo>
                <a:lnTo>
                  <a:pt x="15417" y="1471"/>
                </a:lnTo>
                <a:lnTo>
                  <a:pt x="15443" y="1404"/>
                </a:lnTo>
                <a:lnTo>
                  <a:pt x="15412" y="1358"/>
                </a:lnTo>
                <a:lnTo>
                  <a:pt x="15320" y="1286"/>
                </a:lnTo>
                <a:lnTo>
                  <a:pt x="15269" y="1244"/>
                </a:lnTo>
                <a:lnTo>
                  <a:pt x="15352" y="1244"/>
                </a:lnTo>
                <a:lnTo>
                  <a:pt x="15362" y="1207"/>
                </a:lnTo>
                <a:lnTo>
                  <a:pt x="15446" y="1219"/>
                </a:lnTo>
                <a:lnTo>
                  <a:pt x="15421" y="1187"/>
                </a:lnTo>
                <a:lnTo>
                  <a:pt x="15424" y="1172"/>
                </a:lnTo>
                <a:lnTo>
                  <a:pt x="15480" y="1187"/>
                </a:lnTo>
                <a:lnTo>
                  <a:pt x="15469" y="1153"/>
                </a:lnTo>
                <a:lnTo>
                  <a:pt x="15537" y="1170"/>
                </a:lnTo>
                <a:cubicBezTo>
                  <a:pt x="15614" y="1208"/>
                  <a:pt x="15688" y="1253"/>
                  <a:pt x="15764" y="1293"/>
                </a:cubicBezTo>
                <a:lnTo>
                  <a:pt x="15742" y="1305"/>
                </a:lnTo>
                <a:lnTo>
                  <a:pt x="15591" y="1251"/>
                </a:lnTo>
                <a:lnTo>
                  <a:pt x="15668" y="1300"/>
                </a:lnTo>
                <a:lnTo>
                  <a:pt x="15687" y="1318"/>
                </a:lnTo>
                <a:lnTo>
                  <a:pt x="15729" y="1331"/>
                </a:lnTo>
                <a:lnTo>
                  <a:pt x="15767" y="1338"/>
                </a:lnTo>
                <a:lnTo>
                  <a:pt x="15766" y="1325"/>
                </a:lnTo>
                <a:lnTo>
                  <a:pt x="15791" y="1323"/>
                </a:lnTo>
                <a:lnTo>
                  <a:pt x="15796" y="1311"/>
                </a:lnTo>
                <a:cubicBezTo>
                  <a:pt x="19207" y="3114"/>
                  <a:pt x="21546" y="6681"/>
                  <a:pt x="21546" y="10800"/>
                </a:cubicBezTo>
                <a:cubicBezTo>
                  <a:pt x="21546" y="12337"/>
                  <a:pt x="21216" y="13798"/>
                  <a:pt x="20632" y="15121"/>
                </a:cubicBezTo>
                <a:lnTo>
                  <a:pt x="20639" y="15096"/>
                </a:lnTo>
                <a:lnTo>
                  <a:pt x="20622" y="15099"/>
                </a:lnTo>
                <a:lnTo>
                  <a:pt x="20588" y="15203"/>
                </a:lnTo>
                <a:lnTo>
                  <a:pt x="20587" y="15214"/>
                </a:lnTo>
                <a:cubicBezTo>
                  <a:pt x="20113" y="16261"/>
                  <a:pt x="19474" y="17214"/>
                  <a:pt x="18706" y="18050"/>
                </a:cubicBezTo>
                <a:lnTo>
                  <a:pt x="18779" y="17951"/>
                </a:lnTo>
                <a:lnTo>
                  <a:pt x="18796" y="17897"/>
                </a:lnTo>
                <a:lnTo>
                  <a:pt x="18846" y="17823"/>
                </a:lnTo>
                <a:lnTo>
                  <a:pt x="18883" y="17762"/>
                </a:lnTo>
                <a:lnTo>
                  <a:pt x="18910" y="17695"/>
                </a:lnTo>
                <a:lnTo>
                  <a:pt x="18887" y="17664"/>
                </a:lnTo>
                <a:lnTo>
                  <a:pt x="18865" y="17659"/>
                </a:lnTo>
                <a:lnTo>
                  <a:pt x="18831" y="17644"/>
                </a:lnTo>
                <a:lnTo>
                  <a:pt x="18876" y="17535"/>
                </a:lnTo>
                <a:lnTo>
                  <a:pt x="18843" y="17574"/>
                </a:lnTo>
                <a:lnTo>
                  <a:pt x="18824" y="17555"/>
                </a:lnTo>
                <a:lnTo>
                  <a:pt x="18770" y="17612"/>
                </a:lnTo>
                <a:lnTo>
                  <a:pt x="18789" y="17515"/>
                </a:lnTo>
                <a:lnTo>
                  <a:pt x="18759" y="17486"/>
                </a:lnTo>
                <a:lnTo>
                  <a:pt x="18786" y="17446"/>
                </a:lnTo>
                <a:lnTo>
                  <a:pt x="18735" y="17447"/>
                </a:lnTo>
                <a:lnTo>
                  <a:pt x="18678" y="17444"/>
                </a:lnTo>
                <a:lnTo>
                  <a:pt x="18578" y="17466"/>
                </a:lnTo>
                <a:lnTo>
                  <a:pt x="18572" y="17407"/>
                </a:lnTo>
                <a:lnTo>
                  <a:pt x="18605" y="17335"/>
                </a:lnTo>
                <a:lnTo>
                  <a:pt x="18610" y="17249"/>
                </a:lnTo>
                <a:lnTo>
                  <a:pt x="18585" y="17254"/>
                </a:lnTo>
                <a:lnTo>
                  <a:pt x="18587" y="17202"/>
                </a:lnTo>
                <a:lnTo>
                  <a:pt x="18594" y="17107"/>
                </a:lnTo>
                <a:lnTo>
                  <a:pt x="18622" y="17043"/>
                </a:lnTo>
                <a:lnTo>
                  <a:pt x="18578" y="17030"/>
                </a:lnTo>
                <a:lnTo>
                  <a:pt x="18552" y="17000"/>
                </a:lnTo>
                <a:lnTo>
                  <a:pt x="18459" y="17099"/>
                </a:lnTo>
                <a:lnTo>
                  <a:pt x="18440" y="17023"/>
                </a:lnTo>
                <a:lnTo>
                  <a:pt x="18457" y="16973"/>
                </a:lnTo>
                <a:lnTo>
                  <a:pt x="18464" y="16904"/>
                </a:lnTo>
                <a:lnTo>
                  <a:pt x="18434" y="16863"/>
                </a:lnTo>
                <a:lnTo>
                  <a:pt x="18440" y="16809"/>
                </a:lnTo>
                <a:lnTo>
                  <a:pt x="18412" y="16813"/>
                </a:lnTo>
                <a:lnTo>
                  <a:pt x="18419" y="16732"/>
                </a:lnTo>
                <a:lnTo>
                  <a:pt x="18395" y="16686"/>
                </a:lnTo>
                <a:lnTo>
                  <a:pt x="18338" y="16766"/>
                </a:lnTo>
                <a:lnTo>
                  <a:pt x="18326" y="16808"/>
                </a:lnTo>
                <a:lnTo>
                  <a:pt x="18287" y="16895"/>
                </a:lnTo>
                <a:lnTo>
                  <a:pt x="18240" y="16984"/>
                </a:lnTo>
                <a:lnTo>
                  <a:pt x="18252" y="17018"/>
                </a:lnTo>
                <a:lnTo>
                  <a:pt x="18220" y="17058"/>
                </a:lnTo>
                <a:lnTo>
                  <a:pt x="18181" y="17168"/>
                </a:lnTo>
                <a:lnTo>
                  <a:pt x="18178" y="17234"/>
                </a:lnTo>
                <a:lnTo>
                  <a:pt x="18158" y="17277"/>
                </a:lnTo>
                <a:lnTo>
                  <a:pt x="18159" y="17329"/>
                </a:lnTo>
                <a:lnTo>
                  <a:pt x="18094" y="17452"/>
                </a:lnTo>
                <a:lnTo>
                  <a:pt x="18057" y="17531"/>
                </a:lnTo>
                <a:lnTo>
                  <a:pt x="18015" y="17600"/>
                </a:lnTo>
                <a:lnTo>
                  <a:pt x="17967" y="17681"/>
                </a:lnTo>
                <a:lnTo>
                  <a:pt x="17868" y="17771"/>
                </a:lnTo>
                <a:lnTo>
                  <a:pt x="17755" y="17796"/>
                </a:lnTo>
                <a:lnTo>
                  <a:pt x="17747" y="17769"/>
                </a:lnTo>
                <a:lnTo>
                  <a:pt x="17686" y="17772"/>
                </a:lnTo>
                <a:lnTo>
                  <a:pt x="17648" y="17792"/>
                </a:lnTo>
                <a:lnTo>
                  <a:pt x="17570" y="17767"/>
                </a:lnTo>
                <a:lnTo>
                  <a:pt x="17510" y="17760"/>
                </a:lnTo>
                <a:lnTo>
                  <a:pt x="17412" y="17771"/>
                </a:lnTo>
                <a:lnTo>
                  <a:pt x="17318" y="17754"/>
                </a:lnTo>
                <a:lnTo>
                  <a:pt x="17316" y="17722"/>
                </a:lnTo>
                <a:lnTo>
                  <a:pt x="17380" y="17636"/>
                </a:lnTo>
                <a:lnTo>
                  <a:pt x="17437" y="17552"/>
                </a:lnTo>
                <a:lnTo>
                  <a:pt x="17430" y="17508"/>
                </a:lnTo>
                <a:lnTo>
                  <a:pt x="17481" y="17481"/>
                </a:lnTo>
                <a:lnTo>
                  <a:pt x="17545" y="17402"/>
                </a:lnTo>
                <a:lnTo>
                  <a:pt x="17597" y="17314"/>
                </a:lnTo>
                <a:lnTo>
                  <a:pt x="17545" y="17279"/>
                </a:lnTo>
                <a:lnTo>
                  <a:pt x="17506" y="17321"/>
                </a:lnTo>
                <a:lnTo>
                  <a:pt x="17454" y="17335"/>
                </a:lnTo>
                <a:lnTo>
                  <a:pt x="17363" y="17410"/>
                </a:lnTo>
                <a:lnTo>
                  <a:pt x="17281" y="17410"/>
                </a:lnTo>
                <a:lnTo>
                  <a:pt x="17237" y="17442"/>
                </a:lnTo>
                <a:lnTo>
                  <a:pt x="17119" y="17462"/>
                </a:lnTo>
                <a:lnTo>
                  <a:pt x="17048" y="17441"/>
                </a:lnTo>
                <a:lnTo>
                  <a:pt x="16954" y="17449"/>
                </a:lnTo>
                <a:lnTo>
                  <a:pt x="16870" y="17501"/>
                </a:lnTo>
                <a:lnTo>
                  <a:pt x="16974" y="17500"/>
                </a:lnTo>
                <a:lnTo>
                  <a:pt x="16966" y="17565"/>
                </a:lnTo>
                <a:lnTo>
                  <a:pt x="16835" y="17643"/>
                </a:lnTo>
                <a:lnTo>
                  <a:pt x="16759" y="17656"/>
                </a:lnTo>
                <a:lnTo>
                  <a:pt x="16660" y="17739"/>
                </a:lnTo>
                <a:lnTo>
                  <a:pt x="16579" y="17838"/>
                </a:lnTo>
                <a:lnTo>
                  <a:pt x="16597" y="17861"/>
                </a:lnTo>
                <a:lnTo>
                  <a:pt x="16522" y="17920"/>
                </a:lnTo>
                <a:lnTo>
                  <a:pt x="16429" y="18050"/>
                </a:lnTo>
                <a:lnTo>
                  <a:pt x="16447" y="18107"/>
                </a:lnTo>
                <a:lnTo>
                  <a:pt x="16351" y="18131"/>
                </a:lnTo>
                <a:lnTo>
                  <a:pt x="16254" y="18164"/>
                </a:lnTo>
                <a:lnTo>
                  <a:pt x="16181" y="18121"/>
                </a:lnTo>
                <a:lnTo>
                  <a:pt x="16075" y="18100"/>
                </a:lnTo>
                <a:lnTo>
                  <a:pt x="15996" y="18143"/>
                </a:lnTo>
                <a:lnTo>
                  <a:pt x="15922" y="18185"/>
                </a:lnTo>
                <a:lnTo>
                  <a:pt x="15914" y="18217"/>
                </a:lnTo>
                <a:lnTo>
                  <a:pt x="15847" y="18225"/>
                </a:lnTo>
                <a:lnTo>
                  <a:pt x="15838" y="18260"/>
                </a:lnTo>
                <a:lnTo>
                  <a:pt x="15754" y="18306"/>
                </a:lnTo>
                <a:lnTo>
                  <a:pt x="15705" y="18366"/>
                </a:lnTo>
                <a:lnTo>
                  <a:pt x="15606" y="18454"/>
                </a:lnTo>
                <a:lnTo>
                  <a:pt x="15569" y="18552"/>
                </a:lnTo>
                <a:lnTo>
                  <a:pt x="15503" y="18547"/>
                </a:lnTo>
                <a:lnTo>
                  <a:pt x="15441" y="18621"/>
                </a:lnTo>
                <a:lnTo>
                  <a:pt x="15486" y="18659"/>
                </a:lnTo>
                <a:lnTo>
                  <a:pt x="15412" y="18703"/>
                </a:lnTo>
                <a:lnTo>
                  <a:pt x="15365" y="18619"/>
                </a:lnTo>
                <a:lnTo>
                  <a:pt x="15232" y="18752"/>
                </a:lnTo>
                <a:lnTo>
                  <a:pt x="15214" y="18818"/>
                </a:lnTo>
                <a:lnTo>
                  <a:pt x="15197" y="18865"/>
                </a:lnTo>
                <a:lnTo>
                  <a:pt x="15089" y="18949"/>
                </a:lnTo>
                <a:lnTo>
                  <a:pt x="15033" y="19020"/>
                </a:lnTo>
                <a:lnTo>
                  <a:pt x="14934" y="19094"/>
                </a:lnTo>
                <a:lnTo>
                  <a:pt x="14756" y="19168"/>
                </a:lnTo>
                <a:lnTo>
                  <a:pt x="14667" y="19186"/>
                </a:lnTo>
                <a:lnTo>
                  <a:pt x="14619" y="19206"/>
                </a:lnTo>
                <a:lnTo>
                  <a:pt x="14589" y="19237"/>
                </a:lnTo>
                <a:lnTo>
                  <a:pt x="14488" y="19272"/>
                </a:lnTo>
                <a:lnTo>
                  <a:pt x="14348" y="19339"/>
                </a:lnTo>
                <a:lnTo>
                  <a:pt x="14306" y="19336"/>
                </a:lnTo>
                <a:lnTo>
                  <a:pt x="14229" y="19361"/>
                </a:lnTo>
                <a:lnTo>
                  <a:pt x="14094" y="19425"/>
                </a:lnTo>
                <a:lnTo>
                  <a:pt x="14003" y="19487"/>
                </a:lnTo>
                <a:lnTo>
                  <a:pt x="13860" y="19546"/>
                </a:lnTo>
                <a:lnTo>
                  <a:pt x="13776" y="19631"/>
                </a:lnTo>
                <a:lnTo>
                  <a:pt x="13779" y="19555"/>
                </a:lnTo>
                <a:lnTo>
                  <a:pt x="13695" y="19641"/>
                </a:lnTo>
                <a:lnTo>
                  <a:pt x="13700" y="19698"/>
                </a:lnTo>
                <a:lnTo>
                  <a:pt x="13667" y="19752"/>
                </a:lnTo>
                <a:lnTo>
                  <a:pt x="13628" y="19782"/>
                </a:lnTo>
                <a:lnTo>
                  <a:pt x="13598" y="19841"/>
                </a:lnTo>
                <a:lnTo>
                  <a:pt x="13628" y="19865"/>
                </a:lnTo>
                <a:lnTo>
                  <a:pt x="13638" y="19891"/>
                </a:lnTo>
                <a:lnTo>
                  <a:pt x="13700" y="19952"/>
                </a:lnTo>
                <a:lnTo>
                  <a:pt x="13690" y="19999"/>
                </a:lnTo>
                <a:lnTo>
                  <a:pt x="13651" y="19972"/>
                </a:lnTo>
                <a:lnTo>
                  <a:pt x="13577" y="19959"/>
                </a:lnTo>
                <a:lnTo>
                  <a:pt x="13609" y="20035"/>
                </a:lnTo>
                <a:lnTo>
                  <a:pt x="13549" y="20008"/>
                </a:lnTo>
                <a:lnTo>
                  <a:pt x="13562" y="20043"/>
                </a:lnTo>
                <a:lnTo>
                  <a:pt x="13635" y="20099"/>
                </a:lnTo>
                <a:lnTo>
                  <a:pt x="13635" y="20164"/>
                </a:lnTo>
                <a:lnTo>
                  <a:pt x="13694" y="20186"/>
                </a:lnTo>
                <a:lnTo>
                  <a:pt x="13690" y="20211"/>
                </a:lnTo>
                <a:lnTo>
                  <a:pt x="13734" y="20255"/>
                </a:lnTo>
                <a:lnTo>
                  <a:pt x="13710" y="20302"/>
                </a:lnTo>
                <a:lnTo>
                  <a:pt x="13719" y="20344"/>
                </a:lnTo>
                <a:lnTo>
                  <a:pt x="13769" y="20408"/>
                </a:lnTo>
                <a:lnTo>
                  <a:pt x="13768" y="20450"/>
                </a:lnTo>
                <a:lnTo>
                  <a:pt x="13727" y="20506"/>
                </a:lnTo>
                <a:lnTo>
                  <a:pt x="13721" y="20531"/>
                </a:lnTo>
                <a:lnTo>
                  <a:pt x="13687" y="20553"/>
                </a:lnTo>
                <a:lnTo>
                  <a:pt x="13608" y="20577"/>
                </a:lnTo>
                <a:lnTo>
                  <a:pt x="13586" y="20617"/>
                </a:lnTo>
                <a:lnTo>
                  <a:pt x="13660" y="20615"/>
                </a:lnTo>
                <a:lnTo>
                  <a:pt x="13793" y="20629"/>
                </a:lnTo>
                <a:lnTo>
                  <a:pt x="13891" y="20609"/>
                </a:lnTo>
                <a:lnTo>
                  <a:pt x="13995" y="20588"/>
                </a:lnTo>
                <a:lnTo>
                  <a:pt x="14076" y="20551"/>
                </a:lnTo>
                <a:lnTo>
                  <a:pt x="14160" y="20514"/>
                </a:lnTo>
                <a:lnTo>
                  <a:pt x="14200" y="20508"/>
                </a:lnTo>
                <a:lnTo>
                  <a:pt x="14308" y="20450"/>
                </a:lnTo>
                <a:lnTo>
                  <a:pt x="14409" y="20422"/>
                </a:lnTo>
                <a:lnTo>
                  <a:pt x="14517" y="20388"/>
                </a:lnTo>
                <a:lnTo>
                  <a:pt x="14635" y="20368"/>
                </a:lnTo>
                <a:lnTo>
                  <a:pt x="14727" y="20338"/>
                </a:lnTo>
                <a:lnTo>
                  <a:pt x="14847" y="20302"/>
                </a:lnTo>
                <a:lnTo>
                  <a:pt x="14917" y="20257"/>
                </a:lnTo>
                <a:lnTo>
                  <a:pt x="14970" y="20208"/>
                </a:lnTo>
                <a:lnTo>
                  <a:pt x="15102" y="20154"/>
                </a:lnTo>
                <a:lnTo>
                  <a:pt x="15276" y="20067"/>
                </a:lnTo>
                <a:lnTo>
                  <a:pt x="15404" y="20029"/>
                </a:lnTo>
                <a:lnTo>
                  <a:pt x="15577" y="19949"/>
                </a:lnTo>
                <a:lnTo>
                  <a:pt x="15772" y="19856"/>
                </a:lnTo>
                <a:lnTo>
                  <a:pt x="16018" y="19757"/>
                </a:lnTo>
                <a:lnTo>
                  <a:pt x="16118" y="19748"/>
                </a:lnTo>
                <a:lnTo>
                  <a:pt x="16207" y="19713"/>
                </a:lnTo>
                <a:lnTo>
                  <a:pt x="16336" y="19693"/>
                </a:lnTo>
                <a:lnTo>
                  <a:pt x="16298" y="19723"/>
                </a:lnTo>
                <a:lnTo>
                  <a:pt x="16341" y="19725"/>
                </a:lnTo>
                <a:lnTo>
                  <a:pt x="16372" y="19748"/>
                </a:lnTo>
                <a:lnTo>
                  <a:pt x="16333" y="19792"/>
                </a:lnTo>
                <a:lnTo>
                  <a:pt x="16400" y="19782"/>
                </a:lnTo>
                <a:lnTo>
                  <a:pt x="16500" y="19696"/>
                </a:lnTo>
                <a:lnTo>
                  <a:pt x="16599" y="19632"/>
                </a:lnTo>
                <a:lnTo>
                  <a:pt x="16754" y="19514"/>
                </a:lnTo>
                <a:lnTo>
                  <a:pt x="16713" y="19572"/>
                </a:lnTo>
                <a:lnTo>
                  <a:pt x="16634" y="19634"/>
                </a:lnTo>
                <a:lnTo>
                  <a:pt x="16575" y="19689"/>
                </a:lnTo>
                <a:lnTo>
                  <a:pt x="16476" y="19764"/>
                </a:lnTo>
                <a:lnTo>
                  <a:pt x="16594" y="19698"/>
                </a:lnTo>
                <a:lnTo>
                  <a:pt x="16700" y="19614"/>
                </a:lnTo>
                <a:lnTo>
                  <a:pt x="16675" y="19659"/>
                </a:lnTo>
                <a:lnTo>
                  <a:pt x="16602" y="19716"/>
                </a:lnTo>
                <a:lnTo>
                  <a:pt x="16703" y="19669"/>
                </a:lnTo>
                <a:lnTo>
                  <a:pt x="16729" y="19673"/>
                </a:lnTo>
                <a:lnTo>
                  <a:pt x="16717" y="19698"/>
                </a:lnTo>
                <a:lnTo>
                  <a:pt x="16678" y="19743"/>
                </a:lnTo>
                <a:lnTo>
                  <a:pt x="16700" y="19752"/>
                </a:lnTo>
                <a:lnTo>
                  <a:pt x="16781" y="19715"/>
                </a:lnTo>
                <a:lnTo>
                  <a:pt x="16835" y="19686"/>
                </a:lnTo>
                <a:cubicBezTo>
                  <a:pt x="15113" y="20859"/>
                  <a:pt x="13036" y="21546"/>
                  <a:pt x="10800" y="21546"/>
                </a:cubicBezTo>
                <a:cubicBezTo>
                  <a:pt x="7354" y="21546"/>
                  <a:pt x="4289" y="19910"/>
                  <a:pt x="2321" y="17380"/>
                </a:cubicBezTo>
                <a:lnTo>
                  <a:pt x="2321" y="17378"/>
                </a:lnTo>
                <a:lnTo>
                  <a:pt x="2301" y="17343"/>
                </a:lnTo>
                <a:lnTo>
                  <a:pt x="2321" y="17361"/>
                </a:lnTo>
                <a:lnTo>
                  <a:pt x="2276" y="17294"/>
                </a:lnTo>
                <a:lnTo>
                  <a:pt x="2271" y="17272"/>
                </a:lnTo>
                <a:lnTo>
                  <a:pt x="2202" y="17158"/>
                </a:lnTo>
                <a:lnTo>
                  <a:pt x="2188" y="17119"/>
                </a:lnTo>
                <a:lnTo>
                  <a:pt x="2165" y="17079"/>
                </a:lnTo>
                <a:lnTo>
                  <a:pt x="2163" y="17033"/>
                </a:lnTo>
                <a:lnTo>
                  <a:pt x="2146" y="16976"/>
                </a:lnTo>
                <a:lnTo>
                  <a:pt x="2165" y="16966"/>
                </a:lnTo>
                <a:lnTo>
                  <a:pt x="2151" y="16929"/>
                </a:lnTo>
                <a:lnTo>
                  <a:pt x="2099" y="16851"/>
                </a:lnTo>
                <a:lnTo>
                  <a:pt x="2087" y="16819"/>
                </a:lnTo>
                <a:lnTo>
                  <a:pt x="2027" y="16730"/>
                </a:lnTo>
                <a:lnTo>
                  <a:pt x="2040" y="16742"/>
                </a:lnTo>
                <a:lnTo>
                  <a:pt x="2008" y="16700"/>
                </a:lnTo>
                <a:lnTo>
                  <a:pt x="1948" y="16633"/>
                </a:lnTo>
                <a:lnTo>
                  <a:pt x="1872" y="16525"/>
                </a:lnTo>
                <a:lnTo>
                  <a:pt x="1863" y="16532"/>
                </a:lnTo>
                <a:lnTo>
                  <a:pt x="1831" y="16491"/>
                </a:lnTo>
                <a:lnTo>
                  <a:pt x="1818" y="16488"/>
                </a:lnTo>
                <a:lnTo>
                  <a:pt x="1852" y="16570"/>
                </a:lnTo>
                <a:lnTo>
                  <a:pt x="1936" y="16708"/>
                </a:lnTo>
                <a:lnTo>
                  <a:pt x="1988" y="16798"/>
                </a:lnTo>
                <a:lnTo>
                  <a:pt x="2006" y="16836"/>
                </a:lnTo>
                <a:lnTo>
                  <a:pt x="2018" y="16846"/>
                </a:lnTo>
                <a:lnTo>
                  <a:pt x="2079" y="16963"/>
                </a:lnTo>
                <a:lnTo>
                  <a:pt x="2096" y="17005"/>
                </a:lnTo>
                <a:lnTo>
                  <a:pt x="2126" y="17047"/>
                </a:lnTo>
                <a:lnTo>
                  <a:pt x="2141" y="17084"/>
                </a:lnTo>
                <a:lnTo>
                  <a:pt x="2133" y="17089"/>
                </a:lnTo>
                <a:lnTo>
                  <a:pt x="2091" y="17057"/>
                </a:lnTo>
                <a:lnTo>
                  <a:pt x="2067" y="17040"/>
                </a:lnTo>
                <a:cubicBezTo>
                  <a:pt x="1353" y="16043"/>
                  <a:pt x="806" y="14923"/>
                  <a:pt x="465" y="13714"/>
                </a:cubicBezTo>
                <a:lnTo>
                  <a:pt x="497" y="13795"/>
                </a:lnTo>
                <a:lnTo>
                  <a:pt x="532" y="13894"/>
                </a:lnTo>
                <a:lnTo>
                  <a:pt x="577" y="14012"/>
                </a:lnTo>
                <a:lnTo>
                  <a:pt x="648" y="14234"/>
                </a:lnTo>
                <a:lnTo>
                  <a:pt x="690" y="14345"/>
                </a:lnTo>
                <a:lnTo>
                  <a:pt x="778" y="14566"/>
                </a:lnTo>
                <a:lnTo>
                  <a:pt x="845" y="14732"/>
                </a:lnTo>
                <a:lnTo>
                  <a:pt x="882" y="14826"/>
                </a:lnTo>
                <a:lnTo>
                  <a:pt x="922" y="14914"/>
                </a:lnTo>
                <a:lnTo>
                  <a:pt x="1012" y="15079"/>
                </a:lnTo>
                <a:lnTo>
                  <a:pt x="1138" y="15318"/>
                </a:lnTo>
                <a:lnTo>
                  <a:pt x="1202" y="15437"/>
                </a:lnTo>
                <a:lnTo>
                  <a:pt x="1289" y="15586"/>
                </a:lnTo>
                <a:lnTo>
                  <a:pt x="1362" y="15717"/>
                </a:lnTo>
                <a:lnTo>
                  <a:pt x="1446" y="15884"/>
                </a:lnTo>
                <a:lnTo>
                  <a:pt x="1584" y="16114"/>
                </a:lnTo>
                <a:lnTo>
                  <a:pt x="1678" y="16264"/>
                </a:lnTo>
                <a:lnTo>
                  <a:pt x="1788" y="16437"/>
                </a:lnTo>
                <a:lnTo>
                  <a:pt x="1831" y="16491"/>
                </a:lnTo>
                <a:lnTo>
                  <a:pt x="1840" y="16495"/>
                </a:lnTo>
                <a:lnTo>
                  <a:pt x="1860" y="16466"/>
                </a:lnTo>
                <a:lnTo>
                  <a:pt x="1884" y="16478"/>
                </a:lnTo>
                <a:lnTo>
                  <a:pt x="1931" y="16439"/>
                </a:lnTo>
                <a:lnTo>
                  <a:pt x="2012" y="16476"/>
                </a:lnTo>
                <a:lnTo>
                  <a:pt x="2082" y="16506"/>
                </a:lnTo>
                <a:lnTo>
                  <a:pt x="2116" y="16481"/>
                </a:lnTo>
                <a:lnTo>
                  <a:pt x="2126" y="16424"/>
                </a:lnTo>
                <a:lnTo>
                  <a:pt x="2128" y="16355"/>
                </a:lnTo>
                <a:lnTo>
                  <a:pt x="2091" y="16274"/>
                </a:lnTo>
                <a:lnTo>
                  <a:pt x="2030" y="16059"/>
                </a:lnTo>
                <a:lnTo>
                  <a:pt x="1988" y="15927"/>
                </a:lnTo>
                <a:lnTo>
                  <a:pt x="1961" y="15793"/>
                </a:lnTo>
                <a:lnTo>
                  <a:pt x="1932" y="15715"/>
                </a:lnTo>
                <a:lnTo>
                  <a:pt x="1889" y="15651"/>
                </a:lnTo>
                <a:lnTo>
                  <a:pt x="1821" y="15475"/>
                </a:lnTo>
                <a:lnTo>
                  <a:pt x="1771" y="15353"/>
                </a:lnTo>
                <a:lnTo>
                  <a:pt x="1767" y="15291"/>
                </a:lnTo>
                <a:lnTo>
                  <a:pt x="1754" y="15242"/>
                </a:lnTo>
                <a:lnTo>
                  <a:pt x="1771" y="15180"/>
                </a:lnTo>
                <a:lnTo>
                  <a:pt x="1762" y="15140"/>
                </a:lnTo>
                <a:lnTo>
                  <a:pt x="1692" y="15027"/>
                </a:lnTo>
                <a:lnTo>
                  <a:pt x="1677" y="14939"/>
                </a:lnTo>
                <a:lnTo>
                  <a:pt x="1703" y="14800"/>
                </a:lnTo>
                <a:lnTo>
                  <a:pt x="1741" y="14788"/>
                </a:lnTo>
                <a:lnTo>
                  <a:pt x="1752" y="14705"/>
                </a:lnTo>
                <a:lnTo>
                  <a:pt x="1783" y="14675"/>
                </a:lnTo>
                <a:lnTo>
                  <a:pt x="1791" y="14581"/>
                </a:lnTo>
                <a:lnTo>
                  <a:pt x="1830" y="14604"/>
                </a:lnTo>
                <a:lnTo>
                  <a:pt x="1853" y="14564"/>
                </a:lnTo>
                <a:lnTo>
                  <a:pt x="1924" y="14566"/>
                </a:lnTo>
                <a:lnTo>
                  <a:pt x="1948" y="14549"/>
                </a:lnTo>
                <a:lnTo>
                  <a:pt x="1971" y="14490"/>
                </a:lnTo>
                <a:lnTo>
                  <a:pt x="2091" y="14401"/>
                </a:lnTo>
                <a:lnTo>
                  <a:pt x="2197" y="14364"/>
                </a:lnTo>
                <a:lnTo>
                  <a:pt x="2373" y="14338"/>
                </a:lnTo>
                <a:lnTo>
                  <a:pt x="2498" y="14296"/>
                </a:lnTo>
                <a:lnTo>
                  <a:pt x="2653" y="14178"/>
                </a:lnTo>
                <a:lnTo>
                  <a:pt x="2771" y="14069"/>
                </a:lnTo>
                <a:lnTo>
                  <a:pt x="2900" y="13902"/>
                </a:lnTo>
                <a:lnTo>
                  <a:pt x="3001" y="13746"/>
                </a:lnTo>
                <a:lnTo>
                  <a:pt x="3085" y="13601"/>
                </a:lnTo>
                <a:lnTo>
                  <a:pt x="3146" y="13446"/>
                </a:lnTo>
                <a:lnTo>
                  <a:pt x="3183" y="13402"/>
                </a:lnTo>
                <a:lnTo>
                  <a:pt x="3197" y="13315"/>
                </a:lnTo>
                <a:lnTo>
                  <a:pt x="3224" y="13226"/>
                </a:lnTo>
                <a:lnTo>
                  <a:pt x="3229" y="13178"/>
                </a:lnTo>
                <a:lnTo>
                  <a:pt x="3180" y="13150"/>
                </a:lnTo>
                <a:lnTo>
                  <a:pt x="3109" y="13170"/>
                </a:lnTo>
                <a:lnTo>
                  <a:pt x="3040" y="13147"/>
                </a:lnTo>
                <a:lnTo>
                  <a:pt x="2978" y="13135"/>
                </a:lnTo>
                <a:lnTo>
                  <a:pt x="2939" y="13113"/>
                </a:lnTo>
                <a:lnTo>
                  <a:pt x="2867" y="13072"/>
                </a:lnTo>
                <a:lnTo>
                  <a:pt x="2820" y="13074"/>
                </a:lnTo>
                <a:lnTo>
                  <a:pt x="2757" y="13046"/>
                </a:lnTo>
                <a:lnTo>
                  <a:pt x="2644" y="13025"/>
                </a:lnTo>
                <a:lnTo>
                  <a:pt x="2513" y="12955"/>
                </a:lnTo>
                <a:lnTo>
                  <a:pt x="2399" y="12918"/>
                </a:lnTo>
                <a:lnTo>
                  <a:pt x="2343" y="12875"/>
                </a:lnTo>
                <a:lnTo>
                  <a:pt x="2304" y="12768"/>
                </a:lnTo>
                <a:lnTo>
                  <a:pt x="2294" y="12684"/>
                </a:lnTo>
                <a:lnTo>
                  <a:pt x="2264" y="12626"/>
                </a:lnTo>
                <a:lnTo>
                  <a:pt x="2225" y="12546"/>
                </a:lnTo>
                <a:lnTo>
                  <a:pt x="2296" y="12554"/>
                </a:lnTo>
                <a:lnTo>
                  <a:pt x="2313" y="12490"/>
                </a:lnTo>
                <a:lnTo>
                  <a:pt x="2296" y="12419"/>
                </a:lnTo>
                <a:lnTo>
                  <a:pt x="2254" y="12327"/>
                </a:lnTo>
                <a:lnTo>
                  <a:pt x="2232" y="12244"/>
                </a:lnTo>
                <a:lnTo>
                  <a:pt x="2197" y="12103"/>
                </a:lnTo>
                <a:lnTo>
                  <a:pt x="2160" y="11961"/>
                </a:lnTo>
                <a:lnTo>
                  <a:pt x="2060" y="11689"/>
                </a:lnTo>
                <a:lnTo>
                  <a:pt x="2028" y="11561"/>
                </a:lnTo>
                <a:lnTo>
                  <a:pt x="2044" y="11386"/>
                </a:lnTo>
                <a:lnTo>
                  <a:pt x="2044" y="11145"/>
                </a:lnTo>
                <a:lnTo>
                  <a:pt x="2012" y="11037"/>
                </a:lnTo>
                <a:lnTo>
                  <a:pt x="1990" y="10963"/>
                </a:lnTo>
                <a:lnTo>
                  <a:pt x="2020" y="10736"/>
                </a:lnTo>
                <a:lnTo>
                  <a:pt x="2065" y="10556"/>
                </a:lnTo>
                <a:lnTo>
                  <a:pt x="2094" y="10546"/>
                </a:lnTo>
                <a:lnTo>
                  <a:pt x="2124" y="10357"/>
                </a:lnTo>
                <a:lnTo>
                  <a:pt x="2123" y="10310"/>
                </a:lnTo>
                <a:lnTo>
                  <a:pt x="2081" y="10063"/>
                </a:lnTo>
                <a:lnTo>
                  <a:pt x="2119" y="9955"/>
                </a:lnTo>
                <a:lnTo>
                  <a:pt x="2148" y="9943"/>
                </a:lnTo>
                <a:lnTo>
                  <a:pt x="2151" y="9687"/>
                </a:lnTo>
                <a:lnTo>
                  <a:pt x="2166" y="9570"/>
                </a:lnTo>
                <a:lnTo>
                  <a:pt x="2176" y="9450"/>
                </a:lnTo>
                <a:lnTo>
                  <a:pt x="2237" y="9137"/>
                </a:lnTo>
                <a:lnTo>
                  <a:pt x="2272" y="8926"/>
                </a:lnTo>
                <a:lnTo>
                  <a:pt x="2331" y="8726"/>
                </a:lnTo>
                <a:lnTo>
                  <a:pt x="2347" y="8719"/>
                </a:lnTo>
                <a:lnTo>
                  <a:pt x="2279" y="9006"/>
                </a:lnTo>
                <a:lnTo>
                  <a:pt x="2277" y="9115"/>
                </a:lnTo>
                <a:lnTo>
                  <a:pt x="2276" y="9194"/>
                </a:lnTo>
                <a:lnTo>
                  <a:pt x="2308" y="9187"/>
                </a:lnTo>
                <a:lnTo>
                  <a:pt x="2370" y="9127"/>
                </a:lnTo>
                <a:lnTo>
                  <a:pt x="2446" y="9026"/>
                </a:lnTo>
                <a:lnTo>
                  <a:pt x="2501" y="8985"/>
                </a:lnTo>
                <a:lnTo>
                  <a:pt x="2491" y="9011"/>
                </a:lnTo>
                <a:lnTo>
                  <a:pt x="2449" y="9065"/>
                </a:lnTo>
                <a:lnTo>
                  <a:pt x="2419" y="9117"/>
                </a:lnTo>
                <a:lnTo>
                  <a:pt x="2363" y="9191"/>
                </a:lnTo>
                <a:lnTo>
                  <a:pt x="2402" y="9231"/>
                </a:lnTo>
                <a:lnTo>
                  <a:pt x="2390" y="9384"/>
                </a:lnTo>
                <a:lnTo>
                  <a:pt x="2378" y="9564"/>
                </a:lnTo>
                <a:lnTo>
                  <a:pt x="2358" y="9718"/>
                </a:lnTo>
                <a:lnTo>
                  <a:pt x="2367" y="9780"/>
                </a:lnTo>
                <a:lnTo>
                  <a:pt x="2355" y="9886"/>
                </a:lnTo>
                <a:lnTo>
                  <a:pt x="2335" y="9918"/>
                </a:lnTo>
                <a:lnTo>
                  <a:pt x="2325" y="10039"/>
                </a:lnTo>
                <a:lnTo>
                  <a:pt x="2358" y="10120"/>
                </a:lnTo>
                <a:lnTo>
                  <a:pt x="2375" y="10223"/>
                </a:lnTo>
                <a:lnTo>
                  <a:pt x="2358" y="10453"/>
                </a:lnTo>
                <a:lnTo>
                  <a:pt x="2318" y="10546"/>
                </a:lnTo>
                <a:lnTo>
                  <a:pt x="2288" y="10670"/>
                </a:lnTo>
                <a:lnTo>
                  <a:pt x="2298" y="10882"/>
                </a:lnTo>
                <a:lnTo>
                  <a:pt x="2331" y="10948"/>
                </a:lnTo>
                <a:lnTo>
                  <a:pt x="2363" y="11120"/>
                </a:lnTo>
                <a:lnTo>
                  <a:pt x="2350" y="11278"/>
                </a:lnTo>
                <a:lnTo>
                  <a:pt x="2363" y="11462"/>
                </a:lnTo>
                <a:lnTo>
                  <a:pt x="2400" y="11564"/>
                </a:lnTo>
                <a:lnTo>
                  <a:pt x="2390" y="11637"/>
                </a:lnTo>
                <a:lnTo>
                  <a:pt x="2407" y="11712"/>
                </a:lnTo>
                <a:lnTo>
                  <a:pt x="2402" y="11793"/>
                </a:lnTo>
                <a:lnTo>
                  <a:pt x="2389" y="11869"/>
                </a:lnTo>
                <a:lnTo>
                  <a:pt x="2368" y="11891"/>
                </a:lnTo>
                <a:lnTo>
                  <a:pt x="2360" y="11975"/>
                </a:lnTo>
                <a:lnTo>
                  <a:pt x="2338" y="11965"/>
                </a:lnTo>
                <a:lnTo>
                  <a:pt x="2352" y="12057"/>
                </a:lnTo>
                <a:lnTo>
                  <a:pt x="2345" y="12195"/>
                </a:lnTo>
                <a:lnTo>
                  <a:pt x="2352" y="12258"/>
                </a:lnTo>
                <a:lnTo>
                  <a:pt x="2330" y="12345"/>
                </a:lnTo>
                <a:lnTo>
                  <a:pt x="2338" y="12463"/>
                </a:lnTo>
                <a:lnTo>
                  <a:pt x="2412" y="12530"/>
                </a:lnTo>
                <a:lnTo>
                  <a:pt x="2453" y="12534"/>
                </a:lnTo>
                <a:lnTo>
                  <a:pt x="2508" y="12579"/>
                </a:lnTo>
                <a:lnTo>
                  <a:pt x="2533" y="12551"/>
                </a:lnTo>
                <a:lnTo>
                  <a:pt x="2565" y="12561"/>
                </a:lnTo>
                <a:lnTo>
                  <a:pt x="2601" y="12534"/>
                </a:lnTo>
                <a:lnTo>
                  <a:pt x="2631" y="12546"/>
                </a:lnTo>
                <a:lnTo>
                  <a:pt x="2730" y="12606"/>
                </a:lnTo>
                <a:lnTo>
                  <a:pt x="2811" y="12625"/>
                </a:lnTo>
                <a:lnTo>
                  <a:pt x="2895" y="12603"/>
                </a:lnTo>
                <a:lnTo>
                  <a:pt x="2929" y="12636"/>
                </a:lnTo>
                <a:lnTo>
                  <a:pt x="2984" y="12662"/>
                </a:lnTo>
                <a:lnTo>
                  <a:pt x="3119" y="12615"/>
                </a:lnTo>
                <a:lnTo>
                  <a:pt x="3335" y="12657"/>
                </a:lnTo>
                <a:lnTo>
                  <a:pt x="3478" y="12660"/>
                </a:lnTo>
                <a:lnTo>
                  <a:pt x="3493" y="12604"/>
                </a:lnTo>
                <a:lnTo>
                  <a:pt x="3533" y="12544"/>
                </a:lnTo>
                <a:lnTo>
                  <a:pt x="3638" y="12551"/>
                </a:lnTo>
                <a:lnTo>
                  <a:pt x="3700" y="12574"/>
                </a:lnTo>
                <a:lnTo>
                  <a:pt x="3801" y="12564"/>
                </a:lnTo>
                <a:lnTo>
                  <a:pt x="3872" y="12620"/>
                </a:lnTo>
                <a:lnTo>
                  <a:pt x="3946" y="12604"/>
                </a:lnTo>
                <a:lnTo>
                  <a:pt x="3961" y="12535"/>
                </a:lnTo>
                <a:lnTo>
                  <a:pt x="4023" y="12519"/>
                </a:lnTo>
                <a:lnTo>
                  <a:pt x="4107" y="12562"/>
                </a:lnTo>
                <a:lnTo>
                  <a:pt x="4146" y="12542"/>
                </a:lnTo>
                <a:lnTo>
                  <a:pt x="4178" y="12465"/>
                </a:lnTo>
                <a:lnTo>
                  <a:pt x="4277" y="12441"/>
                </a:lnTo>
                <a:lnTo>
                  <a:pt x="4341" y="12473"/>
                </a:lnTo>
                <a:lnTo>
                  <a:pt x="4358" y="12458"/>
                </a:lnTo>
                <a:lnTo>
                  <a:pt x="4368" y="12333"/>
                </a:lnTo>
                <a:lnTo>
                  <a:pt x="4410" y="12256"/>
                </a:lnTo>
                <a:lnTo>
                  <a:pt x="4449" y="12229"/>
                </a:lnTo>
                <a:lnTo>
                  <a:pt x="4510" y="12266"/>
                </a:lnTo>
                <a:lnTo>
                  <a:pt x="4589" y="12172"/>
                </a:lnTo>
                <a:lnTo>
                  <a:pt x="4661" y="12142"/>
                </a:lnTo>
                <a:lnTo>
                  <a:pt x="4695" y="12103"/>
                </a:lnTo>
                <a:lnTo>
                  <a:pt x="4770" y="12020"/>
                </a:lnTo>
                <a:lnTo>
                  <a:pt x="4781" y="11982"/>
                </a:lnTo>
                <a:lnTo>
                  <a:pt x="4737" y="11938"/>
                </a:lnTo>
                <a:lnTo>
                  <a:pt x="4715" y="11864"/>
                </a:lnTo>
                <a:lnTo>
                  <a:pt x="4680" y="11736"/>
                </a:lnTo>
                <a:lnTo>
                  <a:pt x="4607" y="11667"/>
                </a:lnTo>
                <a:lnTo>
                  <a:pt x="4516" y="11598"/>
                </a:lnTo>
                <a:lnTo>
                  <a:pt x="4461" y="11500"/>
                </a:lnTo>
                <a:lnTo>
                  <a:pt x="4435" y="11352"/>
                </a:lnTo>
                <a:lnTo>
                  <a:pt x="4459" y="11207"/>
                </a:lnTo>
                <a:lnTo>
                  <a:pt x="4486" y="11184"/>
                </a:lnTo>
                <a:lnTo>
                  <a:pt x="4520" y="11118"/>
                </a:lnTo>
                <a:lnTo>
                  <a:pt x="4510" y="11095"/>
                </a:lnTo>
                <a:lnTo>
                  <a:pt x="4454" y="11135"/>
                </a:lnTo>
                <a:lnTo>
                  <a:pt x="4340" y="11202"/>
                </a:lnTo>
                <a:lnTo>
                  <a:pt x="4210" y="11265"/>
                </a:lnTo>
                <a:lnTo>
                  <a:pt x="4089" y="11335"/>
                </a:lnTo>
                <a:lnTo>
                  <a:pt x="4015" y="11290"/>
                </a:lnTo>
                <a:lnTo>
                  <a:pt x="3914" y="11228"/>
                </a:lnTo>
                <a:lnTo>
                  <a:pt x="3809" y="11201"/>
                </a:lnTo>
                <a:lnTo>
                  <a:pt x="3819" y="11150"/>
                </a:lnTo>
                <a:lnTo>
                  <a:pt x="3796" y="11147"/>
                </a:lnTo>
                <a:lnTo>
                  <a:pt x="3794" y="11068"/>
                </a:lnTo>
                <a:lnTo>
                  <a:pt x="3853" y="10982"/>
                </a:lnTo>
                <a:lnTo>
                  <a:pt x="3885" y="10881"/>
                </a:lnTo>
                <a:lnTo>
                  <a:pt x="3867" y="10807"/>
                </a:lnTo>
                <a:lnTo>
                  <a:pt x="3828" y="10805"/>
                </a:lnTo>
                <a:lnTo>
                  <a:pt x="3766" y="10876"/>
                </a:lnTo>
                <a:lnTo>
                  <a:pt x="3732" y="11005"/>
                </a:lnTo>
                <a:lnTo>
                  <a:pt x="3728" y="10953"/>
                </a:lnTo>
                <a:lnTo>
                  <a:pt x="3732" y="10888"/>
                </a:lnTo>
                <a:lnTo>
                  <a:pt x="3713" y="10819"/>
                </a:lnTo>
                <a:lnTo>
                  <a:pt x="3720" y="10753"/>
                </a:lnTo>
                <a:lnTo>
                  <a:pt x="3750" y="10702"/>
                </a:lnTo>
                <a:lnTo>
                  <a:pt x="3769" y="10628"/>
                </a:lnTo>
                <a:lnTo>
                  <a:pt x="3717" y="10509"/>
                </a:lnTo>
                <a:lnTo>
                  <a:pt x="3720" y="10436"/>
                </a:lnTo>
                <a:lnTo>
                  <a:pt x="3680" y="10362"/>
                </a:lnTo>
                <a:lnTo>
                  <a:pt x="3693" y="10189"/>
                </a:lnTo>
                <a:lnTo>
                  <a:pt x="3710" y="10039"/>
                </a:lnTo>
                <a:lnTo>
                  <a:pt x="3735" y="10007"/>
                </a:lnTo>
                <a:lnTo>
                  <a:pt x="3744" y="9916"/>
                </a:lnTo>
                <a:lnTo>
                  <a:pt x="3804" y="9967"/>
                </a:lnTo>
                <a:lnTo>
                  <a:pt x="3873" y="9928"/>
                </a:lnTo>
                <a:lnTo>
                  <a:pt x="3919" y="10027"/>
                </a:lnTo>
                <a:lnTo>
                  <a:pt x="3991" y="10037"/>
                </a:lnTo>
                <a:lnTo>
                  <a:pt x="3984" y="10315"/>
                </a:lnTo>
                <a:lnTo>
                  <a:pt x="4001" y="10522"/>
                </a:lnTo>
                <a:lnTo>
                  <a:pt x="4097" y="10637"/>
                </a:lnTo>
                <a:lnTo>
                  <a:pt x="4173" y="10837"/>
                </a:lnTo>
                <a:lnTo>
                  <a:pt x="4306" y="10973"/>
                </a:lnTo>
                <a:lnTo>
                  <a:pt x="4459" y="10955"/>
                </a:lnTo>
                <a:lnTo>
                  <a:pt x="4567" y="10973"/>
                </a:lnTo>
                <a:lnTo>
                  <a:pt x="4619" y="11034"/>
                </a:lnTo>
                <a:lnTo>
                  <a:pt x="4609" y="11273"/>
                </a:lnTo>
                <a:lnTo>
                  <a:pt x="4750" y="11366"/>
                </a:lnTo>
                <a:lnTo>
                  <a:pt x="4887" y="11472"/>
                </a:lnTo>
                <a:lnTo>
                  <a:pt x="5131" y="11635"/>
                </a:lnTo>
                <a:lnTo>
                  <a:pt x="5334" y="11689"/>
                </a:lnTo>
                <a:lnTo>
                  <a:pt x="5567" y="11773"/>
                </a:lnTo>
                <a:lnTo>
                  <a:pt x="5843" y="11834"/>
                </a:lnTo>
                <a:lnTo>
                  <a:pt x="5927" y="12007"/>
                </a:lnTo>
                <a:lnTo>
                  <a:pt x="5944" y="12150"/>
                </a:lnTo>
                <a:lnTo>
                  <a:pt x="6045" y="12231"/>
                </a:lnTo>
                <a:lnTo>
                  <a:pt x="6193" y="12438"/>
                </a:lnTo>
                <a:lnTo>
                  <a:pt x="6226" y="12522"/>
                </a:lnTo>
                <a:lnTo>
                  <a:pt x="6139" y="12564"/>
                </a:lnTo>
                <a:lnTo>
                  <a:pt x="6306" y="12840"/>
                </a:lnTo>
                <a:lnTo>
                  <a:pt x="6413" y="12892"/>
                </a:lnTo>
                <a:lnTo>
                  <a:pt x="6662" y="12847"/>
                </a:lnTo>
                <a:lnTo>
                  <a:pt x="6668" y="13024"/>
                </a:lnTo>
                <a:lnTo>
                  <a:pt x="6636" y="13237"/>
                </a:lnTo>
                <a:lnTo>
                  <a:pt x="6654" y="13476"/>
                </a:lnTo>
                <a:lnTo>
                  <a:pt x="6679" y="13835"/>
                </a:lnTo>
                <a:lnTo>
                  <a:pt x="6806" y="14111"/>
                </a:lnTo>
                <a:lnTo>
                  <a:pt x="6824" y="14225"/>
                </a:lnTo>
                <a:lnTo>
                  <a:pt x="6846" y="14451"/>
                </a:lnTo>
                <a:lnTo>
                  <a:pt x="6922" y="14638"/>
                </a:lnTo>
                <a:lnTo>
                  <a:pt x="6976" y="14732"/>
                </a:lnTo>
                <a:lnTo>
                  <a:pt x="7029" y="14917"/>
                </a:lnTo>
                <a:lnTo>
                  <a:pt x="7095" y="15170"/>
                </a:lnTo>
                <a:lnTo>
                  <a:pt x="7252" y="15360"/>
                </a:lnTo>
                <a:lnTo>
                  <a:pt x="7326" y="15326"/>
                </a:lnTo>
                <a:lnTo>
                  <a:pt x="7391" y="15225"/>
                </a:lnTo>
                <a:lnTo>
                  <a:pt x="7555" y="15207"/>
                </a:lnTo>
                <a:lnTo>
                  <a:pt x="7504" y="15143"/>
                </a:lnTo>
                <a:lnTo>
                  <a:pt x="7592" y="15028"/>
                </a:lnTo>
                <a:lnTo>
                  <a:pt x="7684" y="15037"/>
                </a:lnTo>
                <a:lnTo>
                  <a:pt x="7703" y="14747"/>
                </a:lnTo>
                <a:lnTo>
                  <a:pt x="7789" y="14596"/>
                </a:lnTo>
                <a:lnTo>
                  <a:pt x="7790" y="14451"/>
                </a:lnTo>
                <a:lnTo>
                  <a:pt x="7772" y="14217"/>
                </a:lnTo>
                <a:lnTo>
                  <a:pt x="7834" y="14093"/>
                </a:lnTo>
                <a:lnTo>
                  <a:pt x="7917" y="14098"/>
                </a:lnTo>
                <a:lnTo>
                  <a:pt x="8078" y="14061"/>
                </a:lnTo>
                <a:lnTo>
                  <a:pt x="8169" y="14030"/>
                </a:lnTo>
                <a:lnTo>
                  <a:pt x="8176" y="13948"/>
                </a:lnTo>
                <a:lnTo>
                  <a:pt x="8359" y="13857"/>
                </a:lnTo>
                <a:lnTo>
                  <a:pt x="8499" y="13763"/>
                </a:lnTo>
                <a:lnTo>
                  <a:pt x="8709" y="13577"/>
                </a:lnTo>
                <a:lnTo>
                  <a:pt x="8969" y="13483"/>
                </a:lnTo>
                <a:lnTo>
                  <a:pt x="9068" y="13387"/>
                </a:lnTo>
                <a:lnTo>
                  <a:pt x="9066" y="13249"/>
                </a:lnTo>
                <a:lnTo>
                  <a:pt x="9282" y="13231"/>
                </a:lnTo>
                <a:lnTo>
                  <a:pt x="9400" y="13244"/>
                </a:lnTo>
                <a:lnTo>
                  <a:pt x="9428" y="13178"/>
                </a:lnTo>
                <a:lnTo>
                  <a:pt x="9495" y="13200"/>
                </a:lnTo>
                <a:lnTo>
                  <a:pt x="9543" y="13224"/>
                </a:lnTo>
                <a:lnTo>
                  <a:pt x="9570" y="13194"/>
                </a:lnTo>
                <a:lnTo>
                  <a:pt x="9642" y="13236"/>
                </a:lnTo>
                <a:lnTo>
                  <a:pt x="9701" y="13136"/>
                </a:lnTo>
                <a:lnTo>
                  <a:pt x="9689" y="13061"/>
                </a:lnTo>
                <a:lnTo>
                  <a:pt x="9847" y="13077"/>
                </a:lnTo>
                <a:lnTo>
                  <a:pt x="9916" y="13189"/>
                </a:lnTo>
                <a:lnTo>
                  <a:pt x="9947" y="13278"/>
                </a:lnTo>
                <a:lnTo>
                  <a:pt x="9953" y="13370"/>
                </a:lnTo>
                <a:lnTo>
                  <a:pt x="10000" y="13468"/>
                </a:lnTo>
                <a:lnTo>
                  <a:pt x="10122" y="13621"/>
                </a:lnTo>
                <a:lnTo>
                  <a:pt x="10224" y="13648"/>
                </a:lnTo>
                <a:lnTo>
                  <a:pt x="10202" y="13712"/>
                </a:lnTo>
                <a:lnTo>
                  <a:pt x="10339" y="13924"/>
                </a:lnTo>
                <a:lnTo>
                  <a:pt x="10372" y="14093"/>
                </a:lnTo>
                <a:lnTo>
                  <a:pt x="10308" y="14311"/>
                </a:lnTo>
                <a:lnTo>
                  <a:pt x="10420" y="14357"/>
                </a:lnTo>
                <a:lnTo>
                  <a:pt x="10521" y="14374"/>
                </a:lnTo>
                <a:lnTo>
                  <a:pt x="10728" y="14251"/>
                </a:lnTo>
                <a:lnTo>
                  <a:pt x="10847" y="14162"/>
                </a:lnTo>
                <a:lnTo>
                  <a:pt x="10926" y="14308"/>
                </a:lnTo>
                <a:lnTo>
                  <a:pt x="10960" y="14530"/>
                </a:lnTo>
                <a:lnTo>
                  <a:pt x="11021" y="14741"/>
                </a:lnTo>
                <a:lnTo>
                  <a:pt x="11095" y="14830"/>
                </a:lnTo>
                <a:lnTo>
                  <a:pt x="11081" y="15018"/>
                </a:lnTo>
                <a:lnTo>
                  <a:pt x="11143" y="15119"/>
                </a:lnTo>
                <a:lnTo>
                  <a:pt x="11088" y="15251"/>
                </a:lnTo>
                <a:lnTo>
                  <a:pt x="11106" y="15377"/>
                </a:lnTo>
                <a:lnTo>
                  <a:pt x="11052" y="15540"/>
                </a:lnTo>
                <a:lnTo>
                  <a:pt x="11032" y="15646"/>
                </a:lnTo>
                <a:lnTo>
                  <a:pt x="11068" y="15737"/>
                </a:lnTo>
                <a:lnTo>
                  <a:pt x="11098" y="15639"/>
                </a:lnTo>
                <a:lnTo>
                  <a:pt x="11189" y="15717"/>
                </a:lnTo>
                <a:lnTo>
                  <a:pt x="11288" y="15808"/>
                </a:lnTo>
                <a:lnTo>
                  <a:pt x="11322" y="15890"/>
                </a:lnTo>
                <a:lnTo>
                  <a:pt x="11396" y="15951"/>
                </a:lnTo>
                <a:lnTo>
                  <a:pt x="11438" y="16020"/>
                </a:lnTo>
                <a:lnTo>
                  <a:pt x="11418" y="16139"/>
                </a:lnTo>
                <a:lnTo>
                  <a:pt x="11485" y="16225"/>
                </a:lnTo>
                <a:lnTo>
                  <a:pt x="11512" y="16358"/>
                </a:lnTo>
                <a:lnTo>
                  <a:pt x="11621" y="16461"/>
                </a:lnTo>
                <a:lnTo>
                  <a:pt x="11643" y="16540"/>
                </a:lnTo>
                <a:lnTo>
                  <a:pt x="11866" y="16654"/>
                </a:lnTo>
                <a:lnTo>
                  <a:pt x="12044" y="16759"/>
                </a:lnTo>
                <a:lnTo>
                  <a:pt x="12177" y="16740"/>
                </a:lnTo>
                <a:lnTo>
                  <a:pt x="12180" y="16686"/>
                </a:lnTo>
                <a:lnTo>
                  <a:pt x="12106" y="16553"/>
                </a:lnTo>
                <a:lnTo>
                  <a:pt x="12039" y="16513"/>
                </a:lnTo>
                <a:lnTo>
                  <a:pt x="12025" y="16421"/>
                </a:lnTo>
                <a:lnTo>
                  <a:pt x="12007" y="16367"/>
                </a:lnTo>
                <a:lnTo>
                  <a:pt x="12025" y="16293"/>
                </a:lnTo>
                <a:lnTo>
                  <a:pt x="12014" y="16185"/>
                </a:lnTo>
                <a:lnTo>
                  <a:pt x="11935" y="16080"/>
                </a:lnTo>
                <a:lnTo>
                  <a:pt x="11823" y="15988"/>
                </a:lnTo>
                <a:lnTo>
                  <a:pt x="11780" y="15974"/>
                </a:lnTo>
                <a:lnTo>
                  <a:pt x="11682" y="15894"/>
                </a:lnTo>
                <a:lnTo>
                  <a:pt x="11569" y="15880"/>
                </a:lnTo>
                <a:lnTo>
                  <a:pt x="11463" y="15789"/>
                </a:lnTo>
                <a:lnTo>
                  <a:pt x="11430" y="15646"/>
                </a:lnTo>
                <a:lnTo>
                  <a:pt x="11352" y="15495"/>
                </a:lnTo>
                <a:lnTo>
                  <a:pt x="11231" y="15493"/>
                </a:lnTo>
                <a:lnTo>
                  <a:pt x="11217" y="15370"/>
                </a:lnTo>
                <a:lnTo>
                  <a:pt x="11276" y="15219"/>
                </a:lnTo>
                <a:lnTo>
                  <a:pt x="11374" y="14964"/>
                </a:lnTo>
                <a:lnTo>
                  <a:pt x="11386" y="14773"/>
                </a:lnTo>
                <a:lnTo>
                  <a:pt x="11547" y="14766"/>
                </a:lnTo>
                <a:lnTo>
                  <a:pt x="11522" y="14904"/>
                </a:lnTo>
                <a:lnTo>
                  <a:pt x="11679" y="14894"/>
                </a:lnTo>
                <a:lnTo>
                  <a:pt x="11845" y="14964"/>
                </a:lnTo>
                <a:lnTo>
                  <a:pt x="11943" y="15138"/>
                </a:lnTo>
                <a:lnTo>
                  <a:pt x="12019" y="15222"/>
                </a:lnTo>
                <a:lnTo>
                  <a:pt x="12174" y="15235"/>
                </a:lnTo>
                <a:lnTo>
                  <a:pt x="12313" y="15321"/>
                </a:lnTo>
                <a:lnTo>
                  <a:pt x="12264" y="15441"/>
                </a:lnTo>
                <a:lnTo>
                  <a:pt x="12333" y="15544"/>
                </a:lnTo>
                <a:lnTo>
                  <a:pt x="12559" y="15365"/>
                </a:lnTo>
                <a:lnTo>
                  <a:pt x="12704" y="15210"/>
                </a:lnTo>
                <a:lnTo>
                  <a:pt x="12907" y="15077"/>
                </a:lnTo>
                <a:lnTo>
                  <a:pt x="13054" y="14946"/>
                </a:lnTo>
                <a:lnTo>
                  <a:pt x="13064" y="14640"/>
                </a:lnTo>
                <a:lnTo>
                  <a:pt x="12963" y="14326"/>
                </a:lnTo>
                <a:lnTo>
                  <a:pt x="12847" y="14197"/>
                </a:lnTo>
                <a:lnTo>
                  <a:pt x="12680" y="14106"/>
                </a:lnTo>
                <a:lnTo>
                  <a:pt x="12502" y="13889"/>
                </a:lnTo>
                <a:lnTo>
                  <a:pt x="12357" y="13712"/>
                </a:lnTo>
                <a:lnTo>
                  <a:pt x="12389" y="13584"/>
                </a:lnTo>
                <a:lnTo>
                  <a:pt x="12524" y="13399"/>
                </a:lnTo>
                <a:lnTo>
                  <a:pt x="12744" y="13221"/>
                </a:lnTo>
                <a:lnTo>
                  <a:pt x="12823" y="13182"/>
                </a:lnTo>
                <a:lnTo>
                  <a:pt x="13059" y="13210"/>
                </a:lnTo>
                <a:lnTo>
                  <a:pt x="13024" y="13286"/>
                </a:lnTo>
                <a:lnTo>
                  <a:pt x="13079" y="13411"/>
                </a:lnTo>
                <a:lnTo>
                  <a:pt x="13173" y="13387"/>
                </a:lnTo>
                <a:lnTo>
                  <a:pt x="13216" y="13189"/>
                </a:lnTo>
                <a:lnTo>
                  <a:pt x="13394" y="13135"/>
                </a:lnTo>
                <a:lnTo>
                  <a:pt x="13620" y="13007"/>
                </a:lnTo>
                <a:lnTo>
                  <a:pt x="13705" y="12901"/>
                </a:lnTo>
                <a:lnTo>
                  <a:pt x="13769" y="12950"/>
                </a:lnTo>
                <a:lnTo>
                  <a:pt x="13862" y="12850"/>
                </a:lnTo>
                <a:lnTo>
                  <a:pt x="14045" y="12795"/>
                </a:lnTo>
                <a:lnTo>
                  <a:pt x="14251" y="12594"/>
                </a:lnTo>
                <a:lnTo>
                  <a:pt x="14448" y="12379"/>
                </a:lnTo>
                <a:lnTo>
                  <a:pt x="14559" y="12128"/>
                </a:lnTo>
                <a:lnTo>
                  <a:pt x="14641" y="11859"/>
                </a:lnTo>
                <a:lnTo>
                  <a:pt x="14715" y="11633"/>
                </a:lnTo>
                <a:lnTo>
                  <a:pt x="14796" y="11596"/>
                </a:lnTo>
                <a:lnTo>
                  <a:pt x="14805" y="11441"/>
                </a:lnTo>
                <a:lnTo>
                  <a:pt x="14796" y="11286"/>
                </a:lnTo>
                <a:lnTo>
                  <a:pt x="14697" y="11253"/>
                </a:lnTo>
                <a:lnTo>
                  <a:pt x="14640" y="11165"/>
                </a:lnTo>
                <a:lnTo>
                  <a:pt x="14722" y="11091"/>
                </a:lnTo>
                <a:lnTo>
                  <a:pt x="14693" y="10955"/>
                </a:lnTo>
                <a:lnTo>
                  <a:pt x="14562" y="10840"/>
                </a:lnTo>
                <a:lnTo>
                  <a:pt x="14438" y="10696"/>
                </a:lnTo>
                <a:lnTo>
                  <a:pt x="14340" y="10531"/>
                </a:lnTo>
                <a:lnTo>
                  <a:pt x="14163" y="10467"/>
                </a:lnTo>
                <a:lnTo>
                  <a:pt x="14207" y="10320"/>
                </a:lnTo>
                <a:lnTo>
                  <a:pt x="14321" y="10196"/>
                </a:lnTo>
                <a:lnTo>
                  <a:pt x="14362" y="10081"/>
                </a:lnTo>
                <a:lnTo>
                  <a:pt x="14544" y="9979"/>
                </a:lnTo>
                <a:lnTo>
                  <a:pt x="14497" y="9889"/>
                </a:lnTo>
                <a:lnTo>
                  <a:pt x="14407" y="9908"/>
                </a:lnTo>
                <a:lnTo>
                  <a:pt x="14268" y="9867"/>
                </a:lnTo>
                <a:lnTo>
                  <a:pt x="14145" y="10036"/>
                </a:lnTo>
                <a:lnTo>
                  <a:pt x="14024" y="10009"/>
                </a:lnTo>
                <a:lnTo>
                  <a:pt x="13998" y="9928"/>
                </a:lnTo>
                <a:lnTo>
                  <a:pt x="13879" y="9923"/>
                </a:lnTo>
                <a:lnTo>
                  <a:pt x="13778" y="9815"/>
                </a:lnTo>
                <a:lnTo>
                  <a:pt x="13828" y="9714"/>
                </a:lnTo>
                <a:lnTo>
                  <a:pt x="13960" y="9676"/>
                </a:lnTo>
                <a:lnTo>
                  <a:pt x="14013" y="9538"/>
                </a:lnTo>
                <a:lnTo>
                  <a:pt x="14130" y="9374"/>
                </a:lnTo>
                <a:lnTo>
                  <a:pt x="14225" y="9282"/>
                </a:lnTo>
                <a:lnTo>
                  <a:pt x="14321" y="9357"/>
                </a:lnTo>
                <a:lnTo>
                  <a:pt x="14251" y="9507"/>
                </a:lnTo>
                <a:lnTo>
                  <a:pt x="14298" y="9571"/>
                </a:lnTo>
                <a:lnTo>
                  <a:pt x="14251" y="9674"/>
                </a:lnTo>
                <a:lnTo>
                  <a:pt x="14380" y="9586"/>
                </a:lnTo>
                <a:lnTo>
                  <a:pt x="14453" y="9475"/>
                </a:lnTo>
                <a:lnTo>
                  <a:pt x="14619" y="9371"/>
                </a:lnTo>
                <a:lnTo>
                  <a:pt x="14695" y="9401"/>
                </a:lnTo>
                <a:lnTo>
                  <a:pt x="14776" y="9398"/>
                </a:lnTo>
                <a:lnTo>
                  <a:pt x="14793" y="9423"/>
                </a:lnTo>
                <a:lnTo>
                  <a:pt x="14791" y="9531"/>
                </a:lnTo>
                <a:lnTo>
                  <a:pt x="14813" y="9559"/>
                </a:lnTo>
                <a:lnTo>
                  <a:pt x="14788" y="9590"/>
                </a:lnTo>
                <a:lnTo>
                  <a:pt x="14776" y="9681"/>
                </a:lnTo>
                <a:lnTo>
                  <a:pt x="14821" y="9699"/>
                </a:lnTo>
                <a:lnTo>
                  <a:pt x="14860" y="9704"/>
                </a:lnTo>
                <a:lnTo>
                  <a:pt x="14875" y="9738"/>
                </a:lnTo>
                <a:lnTo>
                  <a:pt x="14909" y="9711"/>
                </a:lnTo>
                <a:lnTo>
                  <a:pt x="14914" y="9672"/>
                </a:lnTo>
                <a:lnTo>
                  <a:pt x="14988" y="9686"/>
                </a:lnTo>
                <a:lnTo>
                  <a:pt x="15126" y="9810"/>
                </a:lnTo>
                <a:lnTo>
                  <a:pt x="15037" y="9873"/>
                </a:lnTo>
                <a:lnTo>
                  <a:pt x="15153" y="10041"/>
                </a:lnTo>
                <a:lnTo>
                  <a:pt x="15168" y="10184"/>
                </a:lnTo>
                <a:lnTo>
                  <a:pt x="15212" y="10276"/>
                </a:lnTo>
                <a:lnTo>
                  <a:pt x="15328" y="10221"/>
                </a:lnTo>
                <a:lnTo>
                  <a:pt x="15412" y="10110"/>
                </a:lnTo>
                <a:lnTo>
                  <a:pt x="15520" y="10034"/>
                </a:lnTo>
                <a:lnTo>
                  <a:pt x="15538" y="9918"/>
                </a:lnTo>
                <a:lnTo>
                  <a:pt x="15468" y="9713"/>
                </a:lnTo>
                <a:lnTo>
                  <a:pt x="15397" y="9610"/>
                </a:lnTo>
                <a:lnTo>
                  <a:pt x="15217" y="9438"/>
                </a:lnTo>
                <a:lnTo>
                  <a:pt x="15118" y="9384"/>
                </a:lnTo>
                <a:lnTo>
                  <a:pt x="15059" y="9373"/>
                </a:lnTo>
                <a:lnTo>
                  <a:pt x="15065" y="9349"/>
                </a:lnTo>
                <a:lnTo>
                  <a:pt x="15044" y="9270"/>
                </a:lnTo>
                <a:lnTo>
                  <a:pt x="15081" y="9204"/>
                </a:lnTo>
                <a:lnTo>
                  <a:pt x="15153" y="9145"/>
                </a:lnTo>
                <a:lnTo>
                  <a:pt x="15180" y="9076"/>
                </a:lnTo>
                <a:lnTo>
                  <a:pt x="15190" y="9038"/>
                </a:lnTo>
                <a:lnTo>
                  <a:pt x="15239" y="8977"/>
                </a:lnTo>
                <a:lnTo>
                  <a:pt x="15185" y="8852"/>
                </a:lnTo>
                <a:lnTo>
                  <a:pt x="15198" y="8780"/>
                </a:lnTo>
                <a:lnTo>
                  <a:pt x="15225" y="8701"/>
                </a:lnTo>
                <a:lnTo>
                  <a:pt x="15274" y="8694"/>
                </a:lnTo>
                <a:lnTo>
                  <a:pt x="15269" y="8630"/>
                </a:lnTo>
                <a:lnTo>
                  <a:pt x="15368" y="8442"/>
                </a:lnTo>
                <a:lnTo>
                  <a:pt x="15475" y="8497"/>
                </a:lnTo>
                <a:lnTo>
                  <a:pt x="15545" y="8465"/>
                </a:lnTo>
                <a:lnTo>
                  <a:pt x="15645" y="8300"/>
                </a:lnTo>
                <a:lnTo>
                  <a:pt x="15666" y="8169"/>
                </a:lnTo>
                <a:lnTo>
                  <a:pt x="15712" y="7908"/>
                </a:lnTo>
                <a:lnTo>
                  <a:pt x="15746" y="7649"/>
                </a:lnTo>
                <a:lnTo>
                  <a:pt x="15715" y="7518"/>
                </a:lnTo>
                <a:lnTo>
                  <a:pt x="15720" y="7208"/>
                </a:lnTo>
                <a:lnTo>
                  <a:pt x="15606" y="6930"/>
                </a:lnTo>
                <a:lnTo>
                  <a:pt x="15493" y="6737"/>
                </a:lnTo>
                <a:lnTo>
                  <a:pt x="15456" y="6543"/>
                </a:lnTo>
                <a:lnTo>
                  <a:pt x="15363" y="6413"/>
                </a:lnTo>
                <a:lnTo>
                  <a:pt x="15131" y="6307"/>
                </a:lnTo>
                <a:lnTo>
                  <a:pt x="15035" y="6344"/>
                </a:lnTo>
                <a:lnTo>
                  <a:pt x="15032" y="6449"/>
                </a:lnTo>
                <a:lnTo>
                  <a:pt x="14927" y="6454"/>
                </a:lnTo>
                <a:lnTo>
                  <a:pt x="14825" y="6376"/>
                </a:lnTo>
                <a:lnTo>
                  <a:pt x="14678" y="6418"/>
                </a:lnTo>
                <a:lnTo>
                  <a:pt x="14752" y="5902"/>
                </a:lnTo>
                <a:lnTo>
                  <a:pt x="14773" y="5484"/>
                </a:lnTo>
                <a:lnTo>
                  <a:pt x="14954" y="5309"/>
                </a:lnTo>
                <a:lnTo>
                  <a:pt x="15166" y="5203"/>
                </a:lnTo>
                <a:lnTo>
                  <a:pt x="15177" y="5082"/>
                </a:lnTo>
                <a:lnTo>
                  <a:pt x="15284" y="5035"/>
                </a:lnTo>
                <a:lnTo>
                  <a:pt x="15375" y="5134"/>
                </a:lnTo>
                <a:lnTo>
                  <a:pt x="15448" y="5048"/>
                </a:lnTo>
                <a:lnTo>
                  <a:pt x="15532" y="4910"/>
                </a:lnTo>
                <a:lnTo>
                  <a:pt x="15405" y="4870"/>
                </a:lnTo>
                <a:lnTo>
                  <a:pt x="15291" y="4547"/>
                </a:lnTo>
                <a:lnTo>
                  <a:pt x="15355" y="4390"/>
                </a:lnTo>
                <a:lnTo>
                  <a:pt x="15569" y="4496"/>
                </a:lnTo>
                <a:lnTo>
                  <a:pt x="15506" y="4250"/>
                </a:lnTo>
                <a:lnTo>
                  <a:pt x="15402" y="4131"/>
                </a:lnTo>
                <a:lnTo>
                  <a:pt x="15431" y="4065"/>
                </a:lnTo>
                <a:lnTo>
                  <a:pt x="15619" y="4259"/>
                </a:lnTo>
                <a:lnTo>
                  <a:pt x="15671" y="4435"/>
                </a:lnTo>
                <a:lnTo>
                  <a:pt x="15751" y="4643"/>
                </a:lnTo>
                <a:lnTo>
                  <a:pt x="15848" y="4887"/>
                </a:lnTo>
                <a:lnTo>
                  <a:pt x="15803" y="4993"/>
                </a:lnTo>
                <a:lnTo>
                  <a:pt x="15863" y="5057"/>
                </a:lnTo>
                <a:lnTo>
                  <a:pt x="15900" y="5176"/>
                </a:lnTo>
                <a:lnTo>
                  <a:pt x="16060" y="5387"/>
                </a:lnTo>
                <a:lnTo>
                  <a:pt x="16383" y="5658"/>
                </a:lnTo>
                <a:lnTo>
                  <a:pt x="16596" y="5834"/>
                </a:lnTo>
                <a:lnTo>
                  <a:pt x="16705" y="5908"/>
                </a:lnTo>
                <a:lnTo>
                  <a:pt x="16670" y="5696"/>
                </a:lnTo>
                <a:lnTo>
                  <a:pt x="16552" y="5541"/>
                </a:lnTo>
                <a:lnTo>
                  <a:pt x="16599" y="5422"/>
                </a:lnTo>
                <a:lnTo>
                  <a:pt x="16461" y="5254"/>
                </a:lnTo>
                <a:lnTo>
                  <a:pt x="16473" y="5090"/>
                </a:lnTo>
                <a:lnTo>
                  <a:pt x="16394" y="5058"/>
                </a:lnTo>
                <a:lnTo>
                  <a:pt x="16296" y="4930"/>
                </a:lnTo>
                <a:lnTo>
                  <a:pt x="16330" y="4875"/>
                </a:lnTo>
                <a:lnTo>
                  <a:pt x="16126" y="4691"/>
                </a:lnTo>
                <a:lnTo>
                  <a:pt x="16045" y="4725"/>
                </a:lnTo>
                <a:lnTo>
                  <a:pt x="15986" y="4678"/>
                </a:lnTo>
                <a:lnTo>
                  <a:pt x="15892" y="4501"/>
                </a:lnTo>
                <a:lnTo>
                  <a:pt x="15806" y="4409"/>
                </a:lnTo>
                <a:lnTo>
                  <a:pt x="15877" y="4358"/>
                </a:lnTo>
                <a:lnTo>
                  <a:pt x="15845" y="4260"/>
                </a:lnTo>
                <a:lnTo>
                  <a:pt x="15917" y="4279"/>
                </a:lnTo>
                <a:lnTo>
                  <a:pt x="15877" y="4062"/>
                </a:lnTo>
                <a:lnTo>
                  <a:pt x="16025" y="4060"/>
                </a:lnTo>
                <a:lnTo>
                  <a:pt x="15964" y="3994"/>
                </a:lnTo>
                <a:lnTo>
                  <a:pt x="15902" y="3858"/>
                </a:lnTo>
                <a:lnTo>
                  <a:pt x="15823" y="3712"/>
                </a:lnTo>
                <a:lnTo>
                  <a:pt x="15823" y="3656"/>
                </a:lnTo>
                <a:lnTo>
                  <a:pt x="15747" y="3449"/>
                </a:lnTo>
                <a:lnTo>
                  <a:pt x="15808" y="3375"/>
                </a:lnTo>
                <a:lnTo>
                  <a:pt x="15766" y="3340"/>
                </a:lnTo>
                <a:lnTo>
                  <a:pt x="15697" y="3311"/>
                </a:lnTo>
                <a:lnTo>
                  <a:pt x="15646" y="3311"/>
                </a:lnTo>
                <a:lnTo>
                  <a:pt x="15500" y="3272"/>
                </a:lnTo>
                <a:lnTo>
                  <a:pt x="15399" y="3269"/>
                </a:lnTo>
                <a:lnTo>
                  <a:pt x="15427" y="3217"/>
                </a:lnTo>
                <a:lnTo>
                  <a:pt x="15367" y="3123"/>
                </a:lnTo>
                <a:lnTo>
                  <a:pt x="15367" y="3121"/>
                </a:lnTo>
                <a:lnTo>
                  <a:pt x="15299" y="3064"/>
                </a:lnTo>
                <a:lnTo>
                  <a:pt x="15215" y="3048"/>
                </a:lnTo>
                <a:lnTo>
                  <a:pt x="15185" y="2978"/>
                </a:lnTo>
                <a:lnTo>
                  <a:pt x="15247" y="3015"/>
                </a:lnTo>
                <a:lnTo>
                  <a:pt x="15311" y="3016"/>
                </a:lnTo>
                <a:lnTo>
                  <a:pt x="15296" y="2956"/>
                </a:lnTo>
                <a:lnTo>
                  <a:pt x="15330" y="2922"/>
                </a:lnTo>
                <a:lnTo>
                  <a:pt x="15404" y="2942"/>
                </a:lnTo>
                <a:lnTo>
                  <a:pt x="15458" y="2900"/>
                </a:lnTo>
                <a:lnTo>
                  <a:pt x="15520" y="2890"/>
                </a:lnTo>
                <a:lnTo>
                  <a:pt x="15525" y="2848"/>
                </a:lnTo>
                <a:lnTo>
                  <a:pt x="15490" y="2814"/>
                </a:lnTo>
                <a:lnTo>
                  <a:pt x="15321" y="2751"/>
                </a:lnTo>
                <a:lnTo>
                  <a:pt x="15301" y="2670"/>
                </a:lnTo>
                <a:lnTo>
                  <a:pt x="15222" y="2601"/>
                </a:lnTo>
                <a:lnTo>
                  <a:pt x="15067" y="2631"/>
                </a:lnTo>
                <a:lnTo>
                  <a:pt x="15040" y="2737"/>
                </a:lnTo>
                <a:lnTo>
                  <a:pt x="15166" y="2772"/>
                </a:lnTo>
                <a:lnTo>
                  <a:pt x="15121" y="2786"/>
                </a:lnTo>
                <a:lnTo>
                  <a:pt x="15013" y="2742"/>
                </a:lnTo>
                <a:lnTo>
                  <a:pt x="14830" y="2786"/>
                </a:lnTo>
                <a:lnTo>
                  <a:pt x="14678" y="2831"/>
                </a:lnTo>
                <a:lnTo>
                  <a:pt x="14591" y="2855"/>
                </a:lnTo>
                <a:lnTo>
                  <a:pt x="14475" y="2929"/>
                </a:lnTo>
                <a:lnTo>
                  <a:pt x="14456" y="3010"/>
                </a:lnTo>
                <a:lnTo>
                  <a:pt x="14355" y="3102"/>
                </a:lnTo>
                <a:lnTo>
                  <a:pt x="14422" y="3154"/>
                </a:lnTo>
                <a:lnTo>
                  <a:pt x="14545" y="3178"/>
                </a:lnTo>
                <a:lnTo>
                  <a:pt x="14576" y="3252"/>
                </a:lnTo>
                <a:lnTo>
                  <a:pt x="14389" y="3239"/>
                </a:lnTo>
                <a:lnTo>
                  <a:pt x="14364" y="3316"/>
                </a:lnTo>
                <a:lnTo>
                  <a:pt x="14286" y="3363"/>
                </a:lnTo>
                <a:lnTo>
                  <a:pt x="14242" y="3427"/>
                </a:lnTo>
                <a:lnTo>
                  <a:pt x="14237" y="3493"/>
                </a:lnTo>
                <a:lnTo>
                  <a:pt x="14156" y="3506"/>
                </a:lnTo>
                <a:lnTo>
                  <a:pt x="14044" y="3431"/>
                </a:lnTo>
                <a:lnTo>
                  <a:pt x="13954" y="3415"/>
                </a:lnTo>
                <a:lnTo>
                  <a:pt x="13869" y="3461"/>
                </a:lnTo>
                <a:lnTo>
                  <a:pt x="13766" y="3602"/>
                </a:lnTo>
                <a:lnTo>
                  <a:pt x="13562" y="3594"/>
                </a:lnTo>
                <a:lnTo>
                  <a:pt x="13446" y="3550"/>
                </a:lnTo>
                <a:lnTo>
                  <a:pt x="13017" y="3693"/>
                </a:lnTo>
                <a:lnTo>
                  <a:pt x="13015" y="3776"/>
                </a:lnTo>
                <a:lnTo>
                  <a:pt x="13158" y="3875"/>
                </a:lnTo>
                <a:lnTo>
                  <a:pt x="13069" y="3895"/>
                </a:lnTo>
                <a:lnTo>
                  <a:pt x="13069" y="3947"/>
                </a:lnTo>
                <a:lnTo>
                  <a:pt x="12945" y="3949"/>
                </a:lnTo>
                <a:lnTo>
                  <a:pt x="12892" y="4021"/>
                </a:lnTo>
                <a:lnTo>
                  <a:pt x="12768" y="3993"/>
                </a:lnTo>
                <a:lnTo>
                  <a:pt x="12827" y="4153"/>
                </a:lnTo>
                <a:lnTo>
                  <a:pt x="12705" y="4129"/>
                </a:lnTo>
                <a:lnTo>
                  <a:pt x="12567" y="4045"/>
                </a:lnTo>
                <a:lnTo>
                  <a:pt x="12557" y="3978"/>
                </a:lnTo>
                <a:lnTo>
                  <a:pt x="12475" y="3900"/>
                </a:lnTo>
                <a:lnTo>
                  <a:pt x="12350" y="3855"/>
                </a:lnTo>
                <a:lnTo>
                  <a:pt x="12276" y="3880"/>
                </a:lnTo>
                <a:lnTo>
                  <a:pt x="12162" y="3885"/>
                </a:lnTo>
                <a:lnTo>
                  <a:pt x="12219" y="3991"/>
                </a:lnTo>
                <a:lnTo>
                  <a:pt x="11999" y="4025"/>
                </a:lnTo>
                <a:lnTo>
                  <a:pt x="11955" y="3961"/>
                </a:lnTo>
                <a:lnTo>
                  <a:pt x="11783" y="3973"/>
                </a:lnTo>
                <a:lnTo>
                  <a:pt x="11711" y="4010"/>
                </a:lnTo>
                <a:lnTo>
                  <a:pt x="11702" y="4050"/>
                </a:lnTo>
                <a:lnTo>
                  <a:pt x="11643" y="3962"/>
                </a:lnTo>
                <a:lnTo>
                  <a:pt x="11608" y="3998"/>
                </a:lnTo>
                <a:lnTo>
                  <a:pt x="11520" y="3973"/>
                </a:lnTo>
                <a:lnTo>
                  <a:pt x="11453" y="3961"/>
                </a:lnTo>
                <a:lnTo>
                  <a:pt x="11478" y="3912"/>
                </a:lnTo>
                <a:lnTo>
                  <a:pt x="11579" y="3814"/>
                </a:lnTo>
                <a:lnTo>
                  <a:pt x="11615" y="3766"/>
                </a:lnTo>
                <a:lnTo>
                  <a:pt x="11600" y="3691"/>
                </a:lnTo>
                <a:lnTo>
                  <a:pt x="11544" y="3644"/>
                </a:lnTo>
                <a:lnTo>
                  <a:pt x="11425" y="3592"/>
                </a:lnTo>
                <a:lnTo>
                  <a:pt x="11300" y="3607"/>
                </a:lnTo>
                <a:lnTo>
                  <a:pt x="11268" y="3644"/>
                </a:lnTo>
                <a:lnTo>
                  <a:pt x="11241" y="3577"/>
                </a:lnTo>
                <a:lnTo>
                  <a:pt x="11142" y="3564"/>
                </a:lnTo>
                <a:lnTo>
                  <a:pt x="11192" y="3525"/>
                </a:lnTo>
                <a:lnTo>
                  <a:pt x="11113" y="3486"/>
                </a:lnTo>
                <a:lnTo>
                  <a:pt x="11026" y="3550"/>
                </a:lnTo>
                <a:lnTo>
                  <a:pt x="10992" y="3611"/>
                </a:lnTo>
                <a:lnTo>
                  <a:pt x="10985" y="3671"/>
                </a:lnTo>
                <a:lnTo>
                  <a:pt x="10903" y="3671"/>
                </a:lnTo>
                <a:lnTo>
                  <a:pt x="10803" y="3749"/>
                </a:lnTo>
                <a:lnTo>
                  <a:pt x="10766" y="3717"/>
                </a:lnTo>
                <a:lnTo>
                  <a:pt x="10647" y="3727"/>
                </a:lnTo>
                <a:lnTo>
                  <a:pt x="10628" y="3766"/>
                </a:lnTo>
                <a:lnTo>
                  <a:pt x="10502" y="3777"/>
                </a:lnTo>
                <a:lnTo>
                  <a:pt x="10398" y="3841"/>
                </a:lnTo>
                <a:lnTo>
                  <a:pt x="10342" y="3840"/>
                </a:lnTo>
                <a:lnTo>
                  <a:pt x="10265" y="3929"/>
                </a:lnTo>
                <a:lnTo>
                  <a:pt x="10288" y="4008"/>
                </a:lnTo>
                <a:lnTo>
                  <a:pt x="10172" y="4015"/>
                </a:lnTo>
                <a:lnTo>
                  <a:pt x="10051" y="3991"/>
                </a:lnTo>
                <a:lnTo>
                  <a:pt x="9952" y="4006"/>
                </a:lnTo>
                <a:lnTo>
                  <a:pt x="9903" y="4161"/>
                </a:lnTo>
                <a:lnTo>
                  <a:pt x="9911" y="4291"/>
                </a:lnTo>
                <a:lnTo>
                  <a:pt x="9837" y="4190"/>
                </a:lnTo>
                <a:lnTo>
                  <a:pt x="9721" y="4176"/>
                </a:lnTo>
                <a:lnTo>
                  <a:pt x="9605" y="4213"/>
                </a:lnTo>
                <a:lnTo>
                  <a:pt x="9583" y="4324"/>
                </a:lnTo>
                <a:lnTo>
                  <a:pt x="9534" y="4284"/>
                </a:lnTo>
                <a:lnTo>
                  <a:pt x="9620" y="4149"/>
                </a:lnTo>
                <a:lnTo>
                  <a:pt x="9628" y="4063"/>
                </a:lnTo>
                <a:lnTo>
                  <a:pt x="9601" y="4062"/>
                </a:lnTo>
                <a:lnTo>
                  <a:pt x="9566" y="4166"/>
                </a:lnTo>
                <a:lnTo>
                  <a:pt x="9421" y="4239"/>
                </a:lnTo>
                <a:lnTo>
                  <a:pt x="9437" y="4375"/>
                </a:lnTo>
                <a:lnTo>
                  <a:pt x="9320" y="4510"/>
                </a:lnTo>
                <a:lnTo>
                  <a:pt x="9295" y="4595"/>
                </a:lnTo>
                <a:lnTo>
                  <a:pt x="9359" y="4624"/>
                </a:lnTo>
                <a:lnTo>
                  <a:pt x="9285" y="4717"/>
                </a:lnTo>
                <a:lnTo>
                  <a:pt x="9285" y="4811"/>
                </a:lnTo>
                <a:lnTo>
                  <a:pt x="9196" y="4870"/>
                </a:lnTo>
                <a:lnTo>
                  <a:pt x="9144" y="4940"/>
                </a:lnTo>
                <a:lnTo>
                  <a:pt x="9051" y="4961"/>
                </a:lnTo>
                <a:lnTo>
                  <a:pt x="8997" y="5008"/>
                </a:lnTo>
                <a:lnTo>
                  <a:pt x="8930" y="4964"/>
                </a:lnTo>
                <a:lnTo>
                  <a:pt x="9164" y="4786"/>
                </a:lnTo>
                <a:lnTo>
                  <a:pt x="9238" y="4691"/>
                </a:lnTo>
                <a:lnTo>
                  <a:pt x="9213" y="4584"/>
                </a:lnTo>
                <a:lnTo>
                  <a:pt x="9327" y="4387"/>
                </a:lnTo>
                <a:lnTo>
                  <a:pt x="9359" y="4281"/>
                </a:lnTo>
                <a:lnTo>
                  <a:pt x="9349" y="4225"/>
                </a:lnTo>
                <a:lnTo>
                  <a:pt x="9462" y="4124"/>
                </a:lnTo>
                <a:lnTo>
                  <a:pt x="9492" y="4043"/>
                </a:lnTo>
                <a:lnTo>
                  <a:pt x="9379" y="3969"/>
                </a:lnTo>
                <a:lnTo>
                  <a:pt x="9327" y="3986"/>
                </a:lnTo>
                <a:lnTo>
                  <a:pt x="9216" y="4101"/>
                </a:lnTo>
                <a:lnTo>
                  <a:pt x="9039" y="4195"/>
                </a:lnTo>
                <a:lnTo>
                  <a:pt x="9012" y="4240"/>
                </a:lnTo>
                <a:lnTo>
                  <a:pt x="8974" y="4360"/>
                </a:lnTo>
                <a:lnTo>
                  <a:pt x="8913" y="4420"/>
                </a:lnTo>
                <a:lnTo>
                  <a:pt x="8974" y="4457"/>
                </a:lnTo>
                <a:lnTo>
                  <a:pt x="8957" y="4489"/>
                </a:lnTo>
                <a:lnTo>
                  <a:pt x="8974" y="4584"/>
                </a:lnTo>
                <a:lnTo>
                  <a:pt x="8889" y="4648"/>
                </a:lnTo>
                <a:lnTo>
                  <a:pt x="8775" y="4412"/>
                </a:lnTo>
                <a:lnTo>
                  <a:pt x="8728" y="4340"/>
                </a:lnTo>
                <a:lnTo>
                  <a:pt x="8600" y="4233"/>
                </a:lnTo>
                <a:lnTo>
                  <a:pt x="8538" y="4267"/>
                </a:lnTo>
                <a:lnTo>
                  <a:pt x="8533" y="4370"/>
                </a:lnTo>
                <a:lnTo>
                  <a:pt x="8401" y="4434"/>
                </a:lnTo>
                <a:lnTo>
                  <a:pt x="8403" y="4324"/>
                </a:lnTo>
                <a:lnTo>
                  <a:pt x="8278" y="4343"/>
                </a:lnTo>
                <a:lnTo>
                  <a:pt x="8176" y="4299"/>
                </a:lnTo>
                <a:lnTo>
                  <a:pt x="8098" y="4324"/>
                </a:lnTo>
                <a:lnTo>
                  <a:pt x="8048" y="4277"/>
                </a:lnTo>
                <a:lnTo>
                  <a:pt x="8171" y="4225"/>
                </a:lnTo>
                <a:lnTo>
                  <a:pt x="8139" y="4198"/>
                </a:lnTo>
                <a:lnTo>
                  <a:pt x="7859" y="4210"/>
                </a:lnTo>
                <a:lnTo>
                  <a:pt x="7698" y="4207"/>
                </a:lnTo>
                <a:lnTo>
                  <a:pt x="7602" y="4279"/>
                </a:lnTo>
                <a:lnTo>
                  <a:pt x="7499" y="4255"/>
                </a:lnTo>
                <a:lnTo>
                  <a:pt x="7509" y="4186"/>
                </a:lnTo>
                <a:lnTo>
                  <a:pt x="7583" y="4119"/>
                </a:lnTo>
                <a:lnTo>
                  <a:pt x="7659" y="4144"/>
                </a:lnTo>
                <a:lnTo>
                  <a:pt x="7708" y="4057"/>
                </a:lnTo>
                <a:lnTo>
                  <a:pt x="7634" y="3930"/>
                </a:lnTo>
                <a:lnTo>
                  <a:pt x="7576" y="4028"/>
                </a:lnTo>
                <a:lnTo>
                  <a:pt x="7472" y="4084"/>
                </a:lnTo>
                <a:lnTo>
                  <a:pt x="7427" y="4183"/>
                </a:lnTo>
                <a:lnTo>
                  <a:pt x="7305" y="4247"/>
                </a:lnTo>
                <a:lnTo>
                  <a:pt x="7312" y="4171"/>
                </a:lnTo>
                <a:lnTo>
                  <a:pt x="7279" y="4132"/>
                </a:lnTo>
                <a:lnTo>
                  <a:pt x="7040" y="4163"/>
                </a:lnTo>
                <a:lnTo>
                  <a:pt x="6962" y="4276"/>
                </a:lnTo>
                <a:lnTo>
                  <a:pt x="6891" y="4272"/>
                </a:lnTo>
                <a:lnTo>
                  <a:pt x="6880" y="4104"/>
                </a:lnTo>
                <a:lnTo>
                  <a:pt x="6801" y="4119"/>
                </a:lnTo>
                <a:lnTo>
                  <a:pt x="6760" y="4195"/>
                </a:lnTo>
                <a:lnTo>
                  <a:pt x="6683" y="4247"/>
                </a:lnTo>
                <a:lnTo>
                  <a:pt x="6689" y="4185"/>
                </a:lnTo>
                <a:lnTo>
                  <a:pt x="6684" y="4095"/>
                </a:lnTo>
                <a:lnTo>
                  <a:pt x="6905" y="3925"/>
                </a:lnTo>
                <a:lnTo>
                  <a:pt x="6960" y="3784"/>
                </a:lnTo>
                <a:lnTo>
                  <a:pt x="7006" y="3799"/>
                </a:lnTo>
                <a:lnTo>
                  <a:pt x="7055" y="4052"/>
                </a:lnTo>
                <a:lnTo>
                  <a:pt x="7161" y="4082"/>
                </a:lnTo>
                <a:lnTo>
                  <a:pt x="7284" y="4060"/>
                </a:lnTo>
                <a:lnTo>
                  <a:pt x="7376" y="3981"/>
                </a:lnTo>
                <a:lnTo>
                  <a:pt x="7415" y="3900"/>
                </a:lnTo>
                <a:lnTo>
                  <a:pt x="7449" y="3649"/>
                </a:lnTo>
                <a:lnTo>
                  <a:pt x="7398" y="3532"/>
                </a:lnTo>
                <a:lnTo>
                  <a:pt x="7447" y="3415"/>
                </a:lnTo>
                <a:lnTo>
                  <a:pt x="7363" y="3414"/>
                </a:lnTo>
                <a:lnTo>
                  <a:pt x="7437" y="3318"/>
                </a:lnTo>
                <a:lnTo>
                  <a:pt x="7513" y="3336"/>
                </a:lnTo>
                <a:lnTo>
                  <a:pt x="7558" y="3166"/>
                </a:lnTo>
                <a:lnTo>
                  <a:pt x="7487" y="3124"/>
                </a:lnTo>
                <a:lnTo>
                  <a:pt x="7459" y="3060"/>
                </a:lnTo>
                <a:lnTo>
                  <a:pt x="7290" y="3074"/>
                </a:lnTo>
                <a:lnTo>
                  <a:pt x="7272" y="3011"/>
                </a:lnTo>
                <a:lnTo>
                  <a:pt x="7162" y="2966"/>
                </a:lnTo>
                <a:lnTo>
                  <a:pt x="6912" y="2954"/>
                </a:lnTo>
                <a:lnTo>
                  <a:pt x="6763" y="2942"/>
                </a:lnTo>
                <a:lnTo>
                  <a:pt x="6408" y="2979"/>
                </a:lnTo>
                <a:lnTo>
                  <a:pt x="6159" y="2998"/>
                </a:lnTo>
                <a:lnTo>
                  <a:pt x="5977" y="2979"/>
                </a:lnTo>
                <a:lnTo>
                  <a:pt x="5836" y="2909"/>
                </a:lnTo>
                <a:lnTo>
                  <a:pt x="5730" y="2907"/>
                </a:lnTo>
                <a:lnTo>
                  <a:pt x="5350" y="3091"/>
                </a:lnTo>
                <a:lnTo>
                  <a:pt x="5174" y="3193"/>
                </a:lnTo>
                <a:lnTo>
                  <a:pt x="5090" y="3313"/>
                </a:lnTo>
                <a:lnTo>
                  <a:pt x="5129" y="3368"/>
                </a:lnTo>
                <a:lnTo>
                  <a:pt x="5324" y="3383"/>
                </a:lnTo>
                <a:lnTo>
                  <a:pt x="5230" y="3473"/>
                </a:lnTo>
                <a:lnTo>
                  <a:pt x="5009" y="3641"/>
                </a:lnTo>
                <a:lnTo>
                  <a:pt x="4838" y="3796"/>
                </a:lnTo>
                <a:lnTo>
                  <a:pt x="4695" y="3905"/>
                </a:lnTo>
                <a:lnTo>
                  <a:pt x="4717" y="3973"/>
                </a:lnTo>
                <a:lnTo>
                  <a:pt x="4846" y="3929"/>
                </a:lnTo>
                <a:lnTo>
                  <a:pt x="4850" y="4010"/>
                </a:lnTo>
                <a:lnTo>
                  <a:pt x="5004" y="3951"/>
                </a:lnTo>
                <a:lnTo>
                  <a:pt x="5275" y="3808"/>
                </a:lnTo>
                <a:lnTo>
                  <a:pt x="5331" y="3843"/>
                </a:lnTo>
                <a:lnTo>
                  <a:pt x="5528" y="3784"/>
                </a:lnTo>
                <a:lnTo>
                  <a:pt x="5600" y="3681"/>
                </a:lnTo>
                <a:lnTo>
                  <a:pt x="5703" y="3579"/>
                </a:lnTo>
                <a:lnTo>
                  <a:pt x="5945" y="3488"/>
                </a:lnTo>
                <a:lnTo>
                  <a:pt x="6120" y="3505"/>
                </a:lnTo>
                <a:lnTo>
                  <a:pt x="6285" y="3505"/>
                </a:lnTo>
                <a:lnTo>
                  <a:pt x="6383" y="3442"/>
                </a:lnTo>
                <a:lnTo>
                  <a:pt x="6518" y="3422"/>
                </a:lnTo>
                <a:lnTo>
                  <a:pt x="6602" y="3469"/>
                </a:lnTo>
                <a:lnTo>
                  <a:pt x="6556" y="3574"/>
                </a:lnTo>
                <a:lnTo>
                  <a:pt x="6491" y="3617"/>
                </a:lnTo>
                <a:lnTo>
                  <a:pt x="6440" y="3609"/>
                </a:lnTo>
                <a:lnTo>
                  <a:pt x="6210" y="3609"/>
                </a:lnTo>
                <a:lnTo>
                  <a:pt x="6087" y="3626"/>
                </a:lnTo>
                <a:lnTo>
                  <a:pt x="5982" y="3658"/>
                </a:lnTo>
                <a:lnTo>
                  <a:pt x="5848" y="3769"/>
                </a:lnTo>
                <a:lnTo>
                  <a:pt x="5684" y="3853"/>
                </a:lnTo>
                <a:lnTo>
                  <a:pt x="5654" y="3936"/>
                </a:lnTo>
                <a:lnTo>
                  <a:pt x="5583" y="4021"/>
                </a:lnTo>
                <a:lnTo>
                  <a:pt x="5661" y="4085"/>
                </a:lnTo>
                <a:lnTo>
                  <a:pt x="5770" y="4136"/>
                </a:lnTo>
                <a:lnTo>
                  <a:pt x="5841" y="4218"/>
                </a:lnTo>
                <a:lnTo>
                  <a:pt x="5804" y="4323"/>
                </a:lnTo>
                <a:lnTo>
                  <a:pt x="5681" y="4328"/>
                </a:lnTo>
                <a:lnTo>
                  <a:pt x="5641" y="4277"/>
                </a:lnTo>
                <a:lnTo>
                  <a:pt x="5632" y="4203"/>
                </a:lnTo>
                <a:lnTo>
                  <a:pt x="5572" y="4153"/>
                </a:lnTo>
                <a:lnTo>
                  <a:pt x="5493" y="4116"/>
                </a:lnTo>
                <a:lnTo>
                  <a:pt x="5407" y="4181"/>
                </a:lnTo>
                <a:lnTo>
                  <a:pt x="5370" y="4254"/>
                </a:lnTo>
                <a:lnTo>
                  <a:pt x="5400" y="4260"/>
                </a:lnTo>
                <a:lnTo>
                  <a:pt x="5306" y="4318"/>
                </a:lnTo>
                <a:lnTo>
                  <a:pt x="5185" y="4392"/>
                </a:lnTo>
                <a:lnTo>
                  <a:pt x="5158" y="4350"/>
                </a:lnTo>
                <a:lnTo>
                  <a:pt x="5249" y="4223"/>
                </a:lnTo>
                <a:lnTo>
                  <a:pt x="5171" y="4207"/>
                </a:lnTo>
                <a:lnTo>
                  <a:pt x="5063" y="4245"/>
                </a:lnTo>
                <a:lnTo>
                  <a:pt x="4947" y="4324"/>
                </a:lnTo>
                <a:lnTo>
                  <a:pt x="4826" y="4429"/>
                </a:lnTo>
                <a:lnTo>
                  <a:pt x="4742" y="4382"/>
                </a:lnTo>
                <a:lnTo>
                  <a:pt x="4671" y="4415"/>
                </a:lnTo>
                <a:lnTo>
                  <a:pt x="4651" y="4355"/>
                </a:lnTo>
                <a:lnTo>
                  <a:pt x="4685" y="4323"/>
                </a:lnTo>
                <a:lnTo>
                  <a:pt x="4690" y="4244"/>
                </a:lnTo>
                <a:lnTo>
                  <a:pt x="4616" y="4201"/>
                </a:lnTo>
                <a:lnTo>
                  <a:pt x="4520" y="4153"/>
                </a:lnTo>
                <a:lnTo>
                  <a:pt x="4464" y="4139"/>
                </a:lnTo>
                <a:lnTo>
                  <a:pt x="4506" y="4077"/>
                </a:lnTo>
                <a:lnTo>
                  <a:pt x="4553" y="3966"/>
                </a:lnTo>
                <a:lnTo>
                  <a:pt x="4506" y="3957"/>
                </a:lnTo>
                <a:lnTo>
                  <a:pt x="4469" y="3912"/>
                </a:lnTo>
                <a:lnTo>
                  <a:pt x="4523" y="3878"/>
                </a:lnTo>
                <a:lnTo>
                  <a:pt x="4552" y="3792"/>
                </a:lnTo>
                <a:lnTo>
                  <a:pt x="4612" y="3755"/>
                </a:lnTo>
                <a:lnTo>
                  <a:pt x="4685" y="3693"/>
                </a:lnTo>
                <a:lnTo>
                  <a:pt x="4802" y="3671"/>
                </a:lnTo>
                <a:lnTo>
                  <a:pt x="4787" y="3700"/>
                </a:lnTo>
                <a:lnTo>
                  <a:pt x="4848" y="3680"/>
                </a:lnTo>
                <a:lnTo>
                  <a:pt x="4868" y="3633"/>
                </a:lnTo>
                <a:lnTo>
                  <a:pt x="4910" y="3601"/>
                </a:lnTo>
                <a:lnTo>
                  <a:pt x="4964" y="3589"/>
                </a:lnTo>
                <a:lnTo>
                  <a:pt x="5047" y="3545"/>
                </a:lnTo>
                <a:lnTo>
                  <a:pt x="4996" y="3523"/>
                </a:lnTo>
                <a:lnTo>
                  <a:pt x="4951" y="3526"/>
                </a:lnTo>
                <a:lnTo>
                  <a:pt x="4939" y="3481"/>
                </a:lnTo>
                <a:lnTo>
                  <a:pt x="4890" y="3489"/>
                </a:lnTo>
                <a:lnTo>
                  <a:pt x="4848" y="3503"/>
                </a:lnTo>
                <a:lnTo>
                  <a:pt x="4688" y="3596"/>
                </a:lnTo>
                <a:lnTo>
                  <a:pt x="4602" y="3670"/>
                </a:lnTo>
                <a:lnTo>
                  <a:pt x="4515" y="3725"/>
                </a:lnTo>
                <a:lnTo>
                  <a:pt x="4459" y="3774"/>
                </a:lnTo>
                <a:lnTo>
                  <a:pt x="4382" y="3777"/>
                </a:lnTo>
                <a:lnTo>
                  <a:pt x="4415" y="3745"/>
                </a:lnTo>
                <a:lnTo>
                  <a:pt x="4405" y="3697"/>
                </a:lnTo>
                <a:lnTo>
                  <a:pt x="4373" y="3703"/>
                </a:lnTo>
                <a:lnTo>
                  <a:pt x="4378" y="3646"/>
                </a:lnTo>
                <a:lnTo>
                  <a:pt x="4319" y="3596"/>
                </a:lnTo>
                <a:lnTo>
                  <a:pt x="4106" y="3671"/>
                </a:lnTo>
                <a:lnTo>
                  <a:pt x="4069" y="3661"/>
                </a:lnTo>
                <a:lnTo>
                  <a:pt x="4047" y="3624"/>
                </a:lnTo>
                <a:lnTo>
                  <a:pt x="4026" y="3584"/>
                </a:lnTo>
                <a:lnTo>
                  <a:pt x="3910" y="3636"/>
                </a:lnTo>
                <a:lnTo>
                  <a:pt x="3833" y="3545"/>
                </a:lnTo>
                <a:lnTo>
                  <a:pt x="3910" y="3441"/>
                </a:lnTo>
                <a:lnTo>
                  <a:pt x="3745" y="3564"/>
                </a:lnTo>
                <a:lnTo>
                  <a:pt x="3816" y="3422"/>
                </a:lnTo>
                <a:lnTo>
                  <a:pt x="3816" y="3350"/>
                </a:lnTo>
                <a:lnTo>
                  <a:pt x="3713" y="3420"/>
                </a:lnTo>
                <a:lnTo>
                  <a:pt x="3624" y="3564"/>
                </a:lnTo>
                <a:lnTo>
                  <a:pt x="3540" y="3665"/>
                </a:lnTo>
                <a:lnTo>
                  <a:pt x="3377" y="3838"/>
                </a:lnTo>
                <a:lnTo>
                  <a:pt x="3119" y="4020"/>
                </a:lnTo>
                <a:lnTo>
                  <a:pt x="3052" y="4040"/>
                </a:lnTo>
                <a:lnTo>
                  <a:pt x="3094" y="3910"/>
                </a:lnTo>
                <a:lnTo>
                  <a:pt x="3109" y="3851"/>
                </a:lnTo>
                <a:lnTo>
                  <a:pt x="3160" y="3754"/>
                </a:lnTo>
                <a:lnTo>
                  <a:pt x="3200" y="3651"/>
                </a:lnTo>
                <a:lnTo>
                  <a:pt x="3266" y="3542"/>
                </a:lnTo>
                <a:lnTo>
                  <a:pt x="3227" y="3501"/>
                </a:lnTo>
                <a:lnTo>
                  <a:pt x="3158" y="3572"/>
                </a:lnTo>
                <a:lnTo>
                  <a:pt x="3074" y="3636"/>
                </a:lnTo>
                <a:lnTo>
                  <a:pt x="3032" y="3671"/>
                </a:lnTo>
                <a:lnTo>
                  <a:pt x="2981" y="3722"/>
                </a:lnTo>
                <a:lnTo>
                  <a:pt x="2929" y="3764"/>
                </a:lnTo>
                <a:lnTo>
                  <a:pt x="2867" y="3806"/>
                </a:lnTo>
                <a:lnTo>
                  <a:pt x="2823" y="3841"/>
                </a:lnTo>
                <a:lnTo>
                  <a:pt x="2798" y="3845"/>
                </a:lnTo>
                <a:lnTo>
                  <a:pt x="2727" y="3904"/>
                </a:lnTo>
                <a:lnTo>
                  <a:pt x="2675" y="3962"/>
                </a:lnTo>
                <a:lnTo>
                  <a:pt x="2644" y="4008"/>
                </a:lnTo>
                <a:lnTo>
                  <a:pt x="2574" y="4080"/>
                </a:lnTo>
                <a:lnTo>
                  <a:pt x="2493" y="4149"/>
                </a:lnTo>
                <a:lnTo>
                  <a:pt x="2485" y="4180"/>
                </a:lnTo>
                <a:lnTo>
                  <a:pt x="2449" y="4239"/>
                </a:lnTo>
                <a:lnTo>
                  <a:pt x="2461" y="4245"/>
                </a:lnTo>
                <a:lnTo>
                  <a:pt x="2410" y="4340"/>
                </a:lnTo>
                <a:lnTo>
                  <a:pt x="2338" y="4427"/>
                </a:lnTo>
                <a:lnTo>
                  <a:pt x="2288" y="4496"/>
                </a:lnTo>
                <a:lnTo>
                  <a:pt x="2262" y="4547"/>
                </a:lnTo>
                <a:lnTo>
                  <a:pt x="2291" y="4536"/>
                </a:lnTo>
                <a:lnTo>
                  <a:pt x="2311" y="4552"/>
                </a:lnTo>
                <a:lnTo>
                  <a:pt x="2283" y="4634"/>
                </a:lnTo>
                <a:lnTo>
                  <a:pt x="2251" y="4742"/>
                </a:lnTo>
                <a:lnTo>
                  <a:pt x="2321" y="4715"/>
                </a:lnTo>
                <a:lnTo>
                  <a:pt x="2328" y="4757"/>
                </a:lnTo>
                <a:lnTo>
                  <a:pt x="2397" y="4701"/>
                </a:lnTo>
                <a:lnTo>
                  <a:pt x="2439" y="4701"/>
                </a:lnTo>
                <a:lnTo>
                  <a:pt x="2513" y="4604"/>
                </a:lnTo>
                <a:lnTo>
                  <a:pt x="2604" y="4547"/>
                </a:lnTo>
                <a:lnTo>
                  <a:pt x="2660" y="4536"/>
                </a:lnTo>
                <a:lnTo>
                  <a:pt x="2700" y="4508"/>
                </a:lnTo>
                <a:lnTo>
                  <a:pt x="2708" y="4589"/>
                </a:lnTo>
                <a:lnTo>
                  <a:pt x="2781" y="4592"/>
                </a:lnTo>
                <a:lnTo>
                  <a:pt x="2855" y="4525"/>
                </a:lnTo>
                <a:lnTo>
                  <a:pt x="2931" y="4467"/>
                </a:lnTo>
                <a:lnTo>
                  <a:pt x="2961" y="4548"/>
                </a:lnTo>
                <a:lnTo>
                  <a:pt x="2919" y="4733"/>
                </a:lnTo>
                <a:lnTo>
                  <a:pt x="2993" y="4742"/>
                </a:lnTo>
                <a:lnTo>
                  <a:pt x="3003" y="4765"/>
                </a:lnTo>
                <a:lnTo>
                  <a:pt x="3065" y="4759"/>
                </a:lnTo>
                <a:lnTo>
                  <a:pt x="3084" y="4779"/>
                </a:lnTo>
                <a:lnTo>
                  <a:pt x="3045" y="4880"/>
                </a:lnTo>
                <a:lnTo>
                  <a:pt x="3033" y="4932"/>
                </a:lnTo>
                <a:lnTo>
                  <a:pt x="2909" y="5072"/>
                </a:lnTo>
                <a:lnTo>
                  <a:pt x="2841" y="5193"/>
                </a:lnTo>
                <a:lnTo>
                  <a:pt x="2771" y="5344"/>
                </a:lnTo>
                <a:lnTo>
                  <a:pt x="2725" y="5464"/>
                </a:lnTo>
                <a:lnTo>
                  <a:pt x="2729" y="5531"/>
                </a:lnTo>
                <a:lnTo>
                  <a:pt x="2687" y="5617"/>
                </a:lnTo>
                <a:lnTo>
                  <a:pt x="2676" y="5691"/>
                </a:lnTo>
                <a:lnTo>
                  <a:pt x="2629" y="5770"/>
                </a:lnTo>
                <a:lnTo>
                  <a:pt x="2624" y="5821"/>
                </a:lnTo>
                <a:lnTo>
                  <a:pt x="2570" y="5910"/>
                </a:lnTo>
                <a:lnTo>
                  <a:pt x="2511" y="6018"/>
                </a:lnTo>
                <a:lnTo>
                  <a:pt x="2481" y="6028"/>
                </a:lnTo>
                <a:lnTo>
                  <a:pt x="2414" y="6082"/>
                </a:lnTo>
                <a:lnTo>
                  <a:pt x="2378" y="6120"/>
                </a:lnTo>
                <a:lnTo>
                  <a:pt x="2397" y="6146"/>
                </a:lnTo>
                <a:lnTo>
                  <a:pt x="2510" y="6078"/>
                </a:lnTo>
                <a:lnTo>
                  <a:pt x="2527" y="6105"/>
                </a:lnTo>
                <a:lnTo>
                  <a:pt x="2591" y="6046"/>
                </a:lnTo>
                <a:lnTo>
                  <a:pt x="2616" y="5939"/>
                </a:lnTo>
                <a:lnTo>
                  <a:pt x="2703" y="5888"/>
                </a:lnTo>
                <a:lnTo>
                  <a:pt x="2707" y="5981"/>
                </a:lnTo>
                <a:lnTo>
                  <a:pt x="2666" y="6087"/>
                </a:lnTo>
                <a:lnTo>
                  <a:pt x="2715" y="6055"/>
                </a:lnTo>
                <a:lnTo>
                  <a:pt x="2734" y="6023"/>
                </a:lnTo>
                <a:lnTo>
                  <a:pt x="2772" y="5885"/>
                </a:lnTo>
                <a:lnTo>
                  <a:pt x="2791" y="5787"/>
                </a:lnTo>
                <a:lnTo>
                  <a:pt x="2814" y="5669"/>
                </a:lnTo>
                <a:lnTo>
                  <a:pt x="2846" y="5666"/>
                </a:lnTo>
                <a:lnTo>
                  <a:pt x="2868" y="5619"/>
                </a:lnTo>
                <a:lnTo>
                  <a:pt x="2851" y="5558"/>
                </a:lnTo>
                <a:lnTo>
                  <a:pt x="2932" y="5370"/>
                </a:lnTo>
                <a:lnTo>
                  <a:pt x="3030" y="5230"/>
                </a:lnTo>
                <a:lnTo>
                  <a:pt x="3080" y="5097"/>
                </a:lnTo>
                <a:lnTo>
                  <a:pt x="3143" y="5011"/>
                </a:lnTo>
                <a:lnTo>
                  <a:pt x="3183" y="4988"/>
                </a:lnTo>
                <a:lnTo>
                  <a:pt x="3247" y="4927"/>
                </a:lnTo>
                <a:lnTo>
                  <a:pt x="3306" y="4947"/>
                </a:lnTo>
                <a:lnTo>
                  <a:pt x="3299" y="5023"/>
                </a:lnTo>
                <a:lnTo>
                  <a:pt x="3282" y="5018"/>
                </a:lnTo>
                <a:lnTo>
                  <a:pt x="3281" y="5016"/>
                </a:lnTo>
                <a:lnTo>
                  <a:pt x="3234" y="5055"/>
                </a:lnTo>
                <a:lnTo>
                  <a:pt x="3195" y="5117"/>
                </a:lnTo>
                <a:lnTo>
                  <a:pt x="3255" y="5090"/>
                </a:lnTo>
                <a:lnTo>
                  <a:pt x="3247" y="5158"/>
                </a:lnTo>
                <a:lnTo>
                  <a:pt x="3203" y="5200"/>
                </a:lnTo>
                <a:lnTo>
                  <a:pt x="3156" y="5286"/>
                </a:lnTo>
                <a:lnTo>
                  <a:pt x="3143" y="5279"/>
                </a:lnTo>
                <a:lnTo>
                  <a:pt x="3065" y="5434"/>
                </a:lnTo>
                <a:lnTo>
                  <a:pt x="3048" y="5541"/>
                </a:lnTo>
                <a:lnTo>
                  <a:pt x="3016" y="5632"/>
                </a:lnTo>
                <a:lnTo>
                  <a:pt x="2995" y="5752"/>
                </a:lnTo>
                <a:lnTo>
                  <a:pt x="2983" y="5812"/>
                </a:lnTo>
                <a:lnTo>
                  <a:pt x="2951" y="5876"/>
                </a:lnTo>
                <a:lnTo>
                  <a:pt x="2947" y="5903"/>
                </a:lnTo>
                <a:lnTo>
                  <a:pt x="2932" y="5937"/>
                </a:lnTo>
                <a:lnTo>
                  <a:pt x="2890" y="5966"/>
                </a:lnTo>
                <a:lnTo>
                  <a:pt x="2806" y="6050"/>
                </a:lnTo>
                <a:lnTo>
                  <a:pt x="2752" y="6119"/>
                </a:lnTo>
                <a:lnTo>
                  <a:pt x="2730" y="6208"/>
                </a:lnTo>
                <a:lnTo>
                  <a:pt x="2705" y="6240"/>
                </a:lnTo>
                <a:lnTo>
                  <a:pt x="2702" y="6264"/>
                </a:lnTo>
                <a:lnTo>
                  <a:pt x="2671" y="6307"/>
                </a:lnTo>
                <a:lnTo>
                  <a:pt x="2623" y="6427"/>
                </a:lnTo>
                <a:lnTo>
                  <a:pt x="2584" y="6521"/>
                </a:lnTo>
                <a:lnTo>
                  <a:pt x="2517" y="6627"/>
                </a:lnTo>
                <a:lnTo>
                  <a:pt x="2442" y="6770"/>
                </a:lnTo>
                <a:lnTo>
                  <a:pt x="2427" y="6900"/>
                </a:lnTo>
                <a:lnTo>
                  <a:pt x="2456" y="6954"/>
                </a:lnTo>
                <a:lnTo>
                  <a:pt x="2537" y="6797"/>
                </a:lnTo>
                <a:lnTo>
                  <a:pt x="2574" y="6836"/>
                </a:lnTo>
                <a:lnTo>
                  <a:pt x="2618" y="6740"/>
                </a:lnTo>
                <a:lnTo>
                  <a:pt x="2628" y="6853"/>
                </a:lnTo>
                <a:lnTo>
                  <a:pt x="2690" y="6772"/>
                </a:lnTo>
                <a:lnTo>
                  <a:pt x="2702" y="6691"/>
                </a:lnTo>
                <a:lnTo>
                  <a:pt x="2730" y="6582"/>
                </a:lnTo>
                <a:lnTo>
                  <a:pt x="2771" y="6582"/>
                </a:lnTo>
                <a:lnTo>
                  <a:pt x="2804" y="6476"/>
                </a:lnTo>
                <a:lnTo>
                  <a:pt x="2865" y="6376"/>
                </a:lnTo>
                <a:lnTo>
                  <a:pt x="2899" y="6361"/>
                </a:lnTo>
                <a:lnTo>
                  <a:pt x="2858" y="6474"/>
                </a:lnTo>
                <a:lnTo>
                  <a:pt x="2882" y="6518"/>
                </a:lnTo>
                <a:lnTo>
                  <a:pt x="2922" y="6536"/>
                </a:lnTo>
                <a:lnTo>
                  <a:pt x="2959" y="6403"/>
                </a:lnTo>
                <a:lnTo>
                  <a:pt x="3040" y="6464"/>
                </a:lnTo>
                <a:lnTo>
                  <a:pt x="3053" y="6516"/>
                </a:lnTo>
                <a:lnTo>
                  <a:pt x="3077" y="6568"/>
                </a:lnTo>
                <a:lnTo>
                  <a:pt x="3053" y="6595"/>
                </a:lnTo>
                <a:lnTo>
                  <a:pt x="3015" y="6686"/>
                </a:lnTo>
                <a:lnTo>
                  <a:pt x="3117" y="6674"/>
                </a:lnTo>
                <a:lnTo>
                  <a:pt x="3173" y="6664"/>
                </a:lnTo>
                <a:lnTo>
                  <a:pt x="3242" y="6747"/>
                </a:lnTo>
                <a:lnTo>
                  <a:pt x="3279" y="6725"/>
                </a:lnTo>
                <a:lnTo>
                  <a:pt x="3271" y="6614"/>
                </a:lnTo>
                <a:lnTo>
                  <a:pt x="3309" y="6550"/>
                </a:lnTo>
                <a:lnTo>
                  <a:pt x="3362" y="6447"/>
                </a:lnTo>
                <a:lnTo>
                  <a:pt x="3466" y="6375"/>
                </a:lnTo>
                <a:lnTo>
                  <a:pt x="3542" y="6354"/>
                </a:lnTo>
                <a:lnTo>
                  <a:pt x="3702" y="6208"/>
                </a:lnTo>
                <a:lnTo>
                  <a:pt x="3707" y="6242"/>
                </a:lnTo>
                <a:lnTo>
                  <a:pt x="3757" y="6247"/>
                </a:lnTo>
                <a:lnTo>
                  <a:pt x="3787" y="6210"/>
                </a:lnTo>
                <a:lnTo>
                  <a:pt x="3919" y="6161"/>
                </a:lnTo>
                <a:lnTo>
                  <a:pt x="4008" y="6110"/>
                </a:lnTo>
                <a:lnTo>
                  <a:pt x="4072" y="6157"/>
                </a:lnTo>
                <a:lnTo>
                  <a:pt x="4030" y="6213"/>
                </a:lnTo>
                <a:lnTo>
                  <a:pt x="4085" y="6354"/>
                </a:lnTo>
                <a:lnTo>
                  <a:pt x="4075" y="6407"/>
                </a:lnTo>
                <a:lnTo>
                  <a:pt x="3979" y="6388"/>
                </a:lnTo>
                <a:lnTo>
                  <a:pt x="3946" y="6403"/>
                </a:lnTo>
                <a:lnTo>
                  <a:pt x="3974" y="6519"/>
                </a:lnTo>
                <a:lnTo>
                  <a:pt x="3905" y="6572"/>
                </a:lnTo>
                <a:lnTo>
                  <a:pt x="3915" y="6639"/>
                </a:lnTo>
                <a:lnTo>
                  <a:pt x="4067" y="6649"/>
                </a:lnTo>
                <a:lnTo>
                  <a:pt x="4158" y="6696"/>
                </a:lnTo>
                <a:lnTo>
                  <a:pt x="4213" y="6657"/>
                </a:lnTo>
                <a:lnTo>
                  <a:pt x="4139" y="6599"/>
                </a:lnTo>
                <a:lnTo>
                  <a:pt x="4138" y="6531"/>
                </a:lnTo>
                <a:lnTo>
                  <a:pt x="4208" y="6437"/>
                </a:lnTo>
                <a:lnTo>
                  <a:pt x="4306" y="6440"/>
                </a:lnTo>
                <a:lnTo>
                  <a:pt x="4372" y="6494"/>
                </a:lnTo>
                <a:lnTo>
                  <a:pt x="4454" y="6489"/>
                </a:lnTo>
                <a:lnTo>
                  <a:pt x="4516" y="6529"/>
                </a:lnTo>
                <a:lnTo>
                  <a:pt x="4595" y="6561"/>
                </a:lnTo>
                <a:lnTo>
                  <a:pt x="4572" y="6595"/>
                </a:lnTo>
                <a:lnTo>
                  <a:pt x="4425" y="6561"/>
                </a:lnTo>
                <a:lnTo>
                  <a:pt x="4415" y="6656"/>
                </a:lnTo>
                <a:lnTo>
                  <a:pt x="4262" y="6725"/>
                </a:lnTo>
                <a:lnTo>
                  <a:pt x="4196" y="6700"/>
                </a:lnTo>
                <a:lnTo>
                  <a:pt x="4186" y="6844"/>
                </a:lnTo>
                <a:lnTo>
                  <a:pt x="4223" y="6976"/>
                </a:lnTo>
                <a:lnTo>
                  <a:pt x="4223" y="7188"/>
                </a:lnTo>
                <a:lnTo>
                  <a:pt x="4217" y="7258"/>
                </a:lnTo>
                <a:lnTo>
                  <a:pt x="4247" y="7314"/>
                </a:lnTo>
                <a:lnTo>
                  <a:pt x="4254" y="7408"/>
                </a:lnTo>
                <a:lnTo>
                  <a:pt x="4201" y="7531"/>
                </a:lnTo>
                <a:lnTo>
                  <a:pt x="4146" y="7587"/>
                </a:lnTo>
                <a:lnTo>
                  <a:pt x="3998" y="7588"/>
                </a:lnTo>
                <a:lnTo>
                  <a:pt x="3941" y="7516"/>
                </a:lnTo>
                <a:lnTo>
                  <a:pt x="3836" y="7459"/>
                </a:lnTo>
                <a:lnTo>
                  <a:pt x="3774" y="7299"/>
                </a:lnTo>
                <a:lnTo>
                  <a:pt x="3732" y="7070"/>
                </a:lnTo>
                <a:lnTo>
                  <a:pt x="3622" y="6955"/>
                </a:lnTo>
                <a:lnTo>
                  <a:pt x="3520" y="6912"/>
                </a:lnTo>
                <a:lnTo>
                  <a:pt x="3375" y="6917"/>
                </a:lnTo>
                <a:lnTo>
                  <a:pt x="3282" y="6755"/>
                </a:lnTo>
                <a:lnTo>
                  <a:pt x="3175" y="6832"/>
                </a:lnTo>
                <a:lnTo>
                  <a:pt x="3091" y="6720"/>
                </a:lnTo>
                <a:lnTo>
                  <a:pt x="2927" y="6769"/>
                </a:lnTo>
                <a:lnTo>
                  <a:pt x="2904" y="6886"/>
                </a:lnTo>
                <a:lnTo>
                  <a:pt x="2794" y="6959"/>
                </a:lnTo>
                <a:lnTo>
                  <a:pt x="2771" y="7097"/>
                </a:lnTo>
                <a:lnTo>
                  <a:pt x="2695" y="7289"/>
                </a:lnTo>
                <a:lnTo>
                  <a:pt x="2757" y="7375"/>
                </a:lnTo>
                <a:lnTo>
                  <a:pt x="2757" y="7533"/>
                </a:lnTo>
                <a:lnTo>
                  <a:pt x="2811" y="7570"/>
                </a:lnTo>
                <a:lnTo>
                  <a:pt x="2868" y="7526"/>
                </a:lnTo>
                <a:lnTo>
                  <a:pt x="2931" y="7617"/>
                </a:lnTo>
                <a:lnTo>
                  <a:pt x="2929" y="7762"/>
                </a:lnTo>
                <a:lnTo>
                  <a:pt x="3043" y="7864"/>
                </a:lnTo>
                <a:lnTo>
                  <a:pt x="3148" y="7829"/>
                </a:lnTo>
                <a:lnTo>
                  <a:pt x="3185" y="7928"/>
                </a:lnTo>
                <a:lnTo>
                  <a:pt x="3237" y="7962"/>
                </a:lnTo>
                <a:lnTo>
                  <a:pt x="3173" y="7991"/>
                </a:lnTo>
                <a:lnTo>
                  <a:pt x="3156" y="8090"/>
                </a:lnTo>
                <a:lnTo>
                  <a:pt x="3099" y="8135"/>
                </a:lnTo>
                <a:lnTo>
                  <a:pt x="3033" y="8262"/>
                </a:lnTo>
                <a:lnTo>
                  <a:pt x="3028" y="8265"/>
                </a:lnTo>
                <a:lnTo>
                  <a:pt x="2926" y="8336"/>
                </a:lnTo>
                <a:lnTo>
                  <a:pt x="2825" y="8435"/>
                </a:lnTo>
                <a:lnTo>
                  <a:pt x="2823" y="8435"/>
                </a:lnTo>
                <a:lnTo>
                  <a:pt x="2789" y="8464"/>
                </a:lnTo>
                <a:lnTo>
                  <a:pt x="2707" y="8565"/>
                </a:lnTo>
                <a:lnTo>
                  <a:pt x="2646" y="8617"/>
                </a:lnTo>
                <a:lnTo>
                  <a:pt x="2646" y="8632"/>
                </a:lnTo>
                <a:lnTo>
                  <a:pt x="2596" y="8659"/>
                </a:lnTo>
                <a:lnTo>
                  <a:pt x="2538" y="8659"/>
                </a:lnTo>
                <a:lnTo>
                  <a:pt x="2486" y="8585"/>
                </a:lnTo>
                <a:lnTo>
                  <a:pt x="2451" y="8480"/>
                </a:lnTo>
                <a:lnTo>
                  <a:pt x="2407" y="8512"/>
                </a:lnTo>
                <a:lnTo>
                  <a:pt x="2432" y="8413"/>
                </a:lnTo>
                <a:lnTo>
                  <a:pt x="2395" y="8332"/>
                </a:lnTo>
                <a:lnTo>
                  <a:pt x="2331" y="8272"/>
                </a:lnTo>
                <a:lnTo>
                  <a:pt x="2281" y="8280"/>
                </a:lnTo>
                <a:lnTo>
                  <a:pt x="2205" y="8262"/>
                </a:lnTo>
                <a:lnTo>
                  <a:pt x="2192" y="8199"/>
                </a:lnTo>
                <a:lnTo>
                  <a:pt x="2160" y="8068"/>
                </a:lnTo>
                <a:lnTo>
                  <a:pt x="2133" y="7945"/>
                </a:lnTo>
                <a:lnTo>
                  <a:pt x="2062" y="7831"/>
                </a:lnTo>
                <a:lnTo>
                  <a:pt x="2081" y="7760"/>
                </a:lnTo>
                <a:lnTo>
                  <a:pt x="2044" y="7656"/>
                </a:lnTo>
                <a:lnTo>
                  <a:pt x="2045" y="7603"/>
                </a:lnTo>
                <a:lnTo>
                  <a:pt x="2028" y="7570"/>
                </a:lnTo>
                <a:lnTo>
                  <a:pt x="2057" y="7474"/>
                </a:lnTo>
                <a:lnTo>
                  <a:pt x="2022" y="7326"/>
                </a:lnTo>
                <a:lnTo>
                  <a:pt x="1981" y="7285"/>
                </a:lnTo>
                <a:lnTo>
                  <a:pt x="1907" y="7289"/>
                </a:lnTo>
                <a:lnTo>
                  <a:pt x="1850" y="7329"/>
                </a:lnTo>
                <a:lnTo>
                  <a:pt x="1784" y="7460"/>
                </a:lnTo>
                <a:lnTo>
                  <a:pt x="1724" y="7484"/>
                </a:lnTo>
                <a:lnTo>
                  <a:pt x="1683" y="7477"/>
                </a:lnTo>
                <a:lnTo>
                  <a:pt x="1695" y="7309"/>
                </a:lnTo>
                <a:lnTo>
                  <a:pt x="1693" y="7120"/>
                </a:lnTo>
                <a:lnTo>
                  <a:pt x="1690" y="7011"/>
                </a:lnTo>
                <a:lnTo>
                  <a:pt x="1766" y="6844"/>
                </a:lnTo>
                <a:lnTo>
                  <a:pt x="1783" y="6662"/>
                </a:lnTo>
                <a:lnTo>
                  <a:pt x="1784" y="6565"/>
                </a:lnTo>
                <a:lnTo>
                  <a:pt x="1769" y="6538"/>
                </a:lnTo>
                <a:lnTo>
                  <a:pt x="1788" y="6386"/>
                </a:lnTo>
                <a:lnTo>
                  <a:pt x="1799" y="6331"/>
                </a:lnTo>
                <a:lnTo>
                  <a:pt x="1845" y="6245"/>
                </a:lnTo>
                <a:lnTo>
                  <a:pt x="1842" y="6196"/>
                </a:lnTo>
                <a:lnTo>
                  <a:pt x="1897" y="6109"/>
                </a:lnTo>
                <a:lnTo>
                  <a:pt x="1958" y="6100"/>
                </a:lnTo>
                <a:lnTo>
                  <a:pt x="2052" y="5999"/>
                </a:lnTo>
                <a:lnTo>
                  <a:pt x="2077" y="5937"/>
                </a:lnTo>
                <a:lnTo>
                  <a:pt x="2128" y="5878"/>
                </a:lnTo>
                <a:lnTo>
                  <a:pt x="2188" y="5860"/>
                </a:lnTo>
                <a:lnTo>
                  <a:pt x="2208" y="5829"/>
                </a:lnTo>
                <a:lnTo>
                  <a:pt x="2160" y="5802"/>
                </a:lnTo>
                <a:lnTo>
                  <a:pt x="2217" y="5740"/>
                </a:lnTo>
                <a:lnTo>
                  <a:pt x="2225" y="5666"/>
                </a:lnTo>
                <a:lnTo>
                  <a:pt x="2173" y="5622"/>
                </a:lnTo>
                <a:lnTo>
                  <a:pt x="2165" y="5570"/>
                </a:lnTo>
                <a:lnTo>
                  <a:pt x="2190" y="5506"/>
                </a:lnTo>
                <a:lnTo>
                  <a:pt x="2190" y="5415"/>
                </a:lnTo>
                <a:lnTo>
                  <a:pt x="2148" y="5381"/>
                </a:lnTo>
                <a:lnTo>
                  <a:pt x="2168" y="5319"/>
                </a:lnTo>
                <a:lnTo>
                  <a:pt x="2171" y="5186"/>
                </a:lnTo>
                <a:lnTo>
                  <a:pt x="2173" y="5060"/>
                </a:lnTo>
                <a:lnTo>
                  <a:pt x="2155" y="5013"/>
                </a:lnTo>
                <a:lnTo>
                  <a:pt x="2121" y="5006"/>
                </a:lnTo>
                <a:lnTo>
                  <a:pt x="2124" y="4932"/>
                </a:lnTo>
                <a:lnTo>
                  <a:pt x="2087" y="4912"/>
                </a:lnTo>
                <a:lnTo>
                  <a:pt x="2099" y="4873"/>
                </a:lnTo>
                <a:lnTo>
                  <a:pt x="2151" y="4757"/>
                </a:lnTo>
                <a:lnTo>
                  <a:pt x="2171" y="4683"/>
                </a:lnTo>
                <a:lnTo>
                  <a:pt x="2235" y="4584"/>
                </a:lnTo>
                <a:lnTo>
                  <a:pt x="2261" y="4520"/>
                </a:lnTo>
                <a:lnTo>
                  <a:pt x="2207" y="4560"/>
                </a:lnTo>
                <a:lnTo>
                  <a:pt x="2124" y="4619"/>
                </a:lnTo>
                <a:lnTo>
                  <a:pt x="2111" y="4600"/>
                </a:lnTo>
                <a:lnTo>
                  <a:pt x="2106" y="4565"/>
                </a:lnTo>
                <a:lnTo>
                  <a:pt x="2067" y="4585"/>
                </a:lnTo>
                <a:lnTo>
                  <a:pt x="2023" y="4634"/>
                </a:lnTo>
                <a:lnTo>
                  <a:pt x="1981" y="4676"/>
                </a:lnTo>
                <a:cubicBezTo>
                  <a:pt x="3406" y="2631"/>
                  <a:pt x="5521" y="1111"/>
                  <a:pt x="7987" y="441"/>
                </a:cubicBezTo>
                <a:lnTo>
                  <a:pt x="7949" y="461"/>
                </a:lnTo>
                <a:lnTo>
                  <a:pt x="7851" y="493"/>
                </a:lnTo>
                <a:lnTo>
                  <a:pt x="7969" y="481"/>
                </a:lnTo>
                <a:lnTo>
                  <a:pt x="8218" y="443"/>
                </a:lnTo>
                <a:lnTo>
                  <a:pt x="8326" y="434"/>
                </a:lnTo>
                <a:lnTo>
                  <a:pt x="8442" y="436"/>
                </a:lnTo>
                <a:lnTo>
                  <a:pt x="8543" y="414"/>
                </a:lnTo>
                <a:lnTo>
                  <a:pt x="8580" y="380"/>
                </a:lnTo>
                <a:lnTo>
                  <a:pt x="8393" y="391"/>
                </a:lnTo>
                <a:lnTo>
                  <a:pt x="8593" y="355"/>
                </a:lnTo>
                <a:lnTo>
                  <a:pt x="8684" y="264"/>
                </a:lnTo>
                <a:cubicBezTo>
                  <a:pt x="8756" y="250"/>
                  <a:pt x="8829" y="239"/>
                  <a:pt x="8901" y="226"/>
                </a:cubicBezTo>
                <a:lnTo>
                  <a:pt x="9007" y="217"/>
                </a:lnTo>
                <a:lnTo>
                  <a:pt x="9046" y="212"/>
                </a:lnTo>
                <a:lnTo>
                  <a:pt x="9159" y="217"/>
                </a:lnTo>
                <a:lnTo>
                  <a:pt x="9160" y="342"/>
                </a:lnTo>
                <a:lnTo>
                  <a:pt x="9255" y="214"/>
                </a:lnTo>
                <a:lnTo>
                  <a:pt x="9290" y="210"/>
                </a:lnTo>
                <a:lnTo>
                  <a:pt x="9258" y="209"/>
                </a:lnTo>
                <a:lnTo>
                  <a:pt x="9293" y="162"/>
                </a:lnTo>
                <a:cubicBezTo>
                  <a:pt x="9372" y="151"/>
                  <a:pt x="9450" y="141"/>
                  <a:pt x="9529" y="131"/>
                </a:cubicBezTo>
                <a:lnTo>
                  <a:pt x="9573" y="138"/>
                </a:lnTo>
                <a:lnTo>
                  <a:pt x="9601" y="151"/>
                </a:lnTo>
                <a:lnTo>
                  <a:pt x="9763" y="133"/>
                </a:lnTo>
                <a:lnTo>
                  <a:pt x="9803" y="136"/>
                </a:lnTo>
                <a:lnTo>
                  <a:pt x="9930" y="136"/>
                </a:lnTo>
                <a:lnTo>
                  <a:pt x="10021" y="136"/>
                </a:lnTo>
                <a:lnTo>
                  <a:pt x="10085" y="125"/>
                </a:lnTo>
                <a:lnTo>
                  <a:pt x="10177" y="120"/>
                </a:lnTo>
                <a:lnTo>
                  <a:pt x="10332" y="116"/>
                </a:lnTo>
                <a:lnTo>
                  <a:pt x="10388" y="108"/>
                </a:lnTo>
                <a:lnTo>
                  <a:pt x="10335" y="76"/>
                </a:lnTo>
                <a:lnTo>
                  <a:pt x="10302" y="67"/>
                </a:lnTo>
                <a:cubicBezTo>
                  <a:pt x="10467" y="60"/>
                  <a:pt x="10633" y="54"/>
                  <a:pt x="10800" y="54"/>
                </a:cubicBezTo>
                <a:close/>
                <a:moveTo>
                  <a:pt x="10517" y="86"/>
                </a:moveTo>
                <a:lnTo>
                  <a:pt x="10489" y="99"/>
                </a:lnTo>
                <a:lnTo>
                  <a:pt x="10512" y="103"/>
                </a:lnTo>
                <a:lnTo>
                  <a:pt x="10549" y="103"/>
                </a:lnTo>
                <a:lnTo>
                  <a:pt x="10579" y="94"/>
                </a:lnTo>
                <a:lnTo>
                  <a:pt x="10585" y="93"/>
                </a:lnTo>
                <a:lnTo>
                  <a:pt x="10558" y="88"/>
                </a:lnTo>
                <a:lnTo>
                  <a:pt x="10517" y="86"/>
                </a:lnTo>
                <a:close/>
                <a:moveTo>
                  <a:pt x="10824" y="93"/>
                </a:moveTo>
                <a:lnTo>
                  <a:pt x="10723" y="108"/>
                </a:lnTo>
                <a:lnTo>
                  <a:pt x="10721" y="113"/>
                </a:lnTo>
                <a:lnTo>
                  <a:pt x="10839" y="111"/>
                </a:lnTo>
                <a:lnTo>
                  <a:pt x="10904" y="101"/>
                </a:lnTo>
                <a:lnTo>
                  <a:pt x="10886" y="94"/>
                </a:lnTo>
                <a:lnTo>
                  <a:pt x="10824" y="93"/>
                </a:lnTo>
                <a:close/>
                <a:moveTo>
                  <a:pt x="11034" y="118"/>
                </a:moveTo>
                <a:lnTo>
                  <a:pt x="10911" y="130"/>
                </a:lnTo>
                <a:lnTo>
                  <a:pt x="10827" y="145"/>
                </a:lnTo>
                <a:lnTo>
                  <a:pt x="10780" y="131"/>
                </a:lnTo>
                <a:lnTo>
                  <a:pt x="10649" y="126"/>
                </a:lnTo>
                <a:lnTo>
                  <a:pt x="10576" y="138"/>
                </a:lnTo>
                <a:lnTo>
                  <a:pt x="10637" y="146"/>
                </a:lnTo>
                <a:lnTo>
                  <a:pt x="10697" y="143"/>
                </a:lnTo>
                <a:lnTo>
                  <a:pt x="10707" y="157"/>
                </a:lnTo>
                <a:lnTo>
                  <a:pt x="10800" y="165"/>
                </a:lnTo>
                <a:lnTo>
                  <a:pt x="10888" y="177"/>
                </a:lnTo>
                <a:lnTo>
                  <a:pt x="10933" y="187"/>
                </a:lnTo>
                <a:lnTo>
                  <a:pt x="10975" y="182"/>
                </a:lnTo>
                <a:lnTo>
                  <a:pt x="10987" y="197"/>
                </a:lnTo>
                <a:lnTo>
                  <a:pt x="11042" y="202"/>
                </a:lnTo>
                <a:lnTo>
                  <a:pt x="11078" y="172"/>
                </a:lnTo>
                <a:lnTo>
                  <a:pt x="11095" y="148"/>
                </a:lnTo>
                <a:lnTo>
                  <a:pt x="11174" y="136"/>
                </a:lnTo>
                <a:lnTo>
                  <a:pt x="11059" y="135"/>
                </a:lnTo>
                <a:lnTo>
                  <a:pt x="11034" y="118"/>
                </a:lnTo>
                <a:close/>
                <a:moveTo>
                  <a:pt x="10384" y="160"/>
                </a:moveTo>
                <a:lnTo>
                  <a:pt x="10152" y="182"/>
                </a:lnTo>
                <a:lnTo>
                  <a:pt x="10160" y="190"/>
                </a:lnTo>
                <a:lnTo>
                  <a:pt x="10029" y="185"/>
                </a:lnTo>
                <a:lnTo>
                  <a:pt x="9891" y="185"/>
                </a:lnTo>
                <a:lnTo>
                  <a:pt x="9911" y="173"/>
                </a:lnTo>
                <a:lnTo>
                  <a:pt x="9793" y="173"/>
                </a:lnTo>
                <a:lnTo>
                  <a:pt x="9590" y="185"/>
                </a:lnTo>
                <a:lnTo>
                  <a:pt x="9341" y="214"/>
                </a:lnTo>
                <a:lnTo>
                  <a:pt x="9373" y="217"/>
                </a:lnTo>
                <a:lnTo>
                  <a:pt x="9487" y="215"/>
                </a:lnTo>
                <a:lnTo>
                  <a:pt x="9640" y="219"/>
                </a:lnTo>
                <a:lnTo>
                  <a:pt x="9400" y="232"/>
                </a:lnTo>
                <a:lnTo>
                  <a:pt x="9282" y="246"/>
                </a:lnTo>
                <a:lnTo>
                  <a:pt x="9292" y="266"/>
                </a:lnTo>
                <a:lnTo>
                  <a:pt x="9394" y="281"/>
                </a:lnTo>
                <a:lnTo>
                  <a:pt x="9440" y="281"/>
                </a:lnTo>
                <a:lnTo>
                  <a:pt x="9568" y="278"/>
                </a:lnTo>
                <a:lnTo>
                  <a:pt x="9674" y="283"/>
                </a:lnTo>
                <a:lnTo>
                  <a:pt x="9691" y="303"/>
                </a:lnTo>
                <a:lnTo>
                  <a:pt x="9601" y="322"/>
                </a:lnTo>
                <a:lnTo>
                  <a:pt x="9437" y="311"/>
                </a:lnTo>
                <a:lnTo>
                  <a:pt x="9320" y="318"/>
                </a:lnTo>
                <a:lnTo>
                  <a:pt x="9260" y="377"/>
                </a:lnTo>
                <a:lnTo>
                  <a:pt x="9282" y="404"/>
                </a:lnTo>
                <a:lnTo>
                  <a:pt x="9394" y="384"/>
                </a:lnTo>
                <a:lnTo>
                  <a:pt x="9546" y="396"/>
                </a:lnTo>
                <a:lnTo>
                  <a:pt x="9665" y="385"/>
                </a:lnTo>
                <a:lnTo>
                  <a:pt x="9854" y="387"/>
                </a:lnTo>
                <a:lnTo>
                  <a:pt x="9755" y="424"/>
                </a:lnTo>
                <a:lnTo>
                  <a:pt x="9859" y="456"/>
                </a:lnTo>
                <a:lnTo>
                  <a:pt x="9930" y="468"/>
                </a:lnTo>
                <a:lnTo>
                  <a:pt x="10093" y="466"/>
                </a:lnTo>
                <a:lnTo>
                  <a:pt x="10177" y="492"/>
                </a:lnTo>
                <a:lnTo>
                  <a:pt x="10282" y="470"/>
                </a:lnTo>
                <a:lnTo>
                  <a:pt x="10300" y="492"/>
                </a:lnTo>
                <a:lnTo>
                  <a:pt x="10393" y="512"/>
                </a:lnTo>
                <a:lnTo>
                  <a:pt x="10527" y="532"/>
                </a:lnTo>
                <a:lnTo>
                  <a:pt x="10576" y="507"/>
                </a:lnTo>
                <a:lnTo>
                  <a:pt x="10687" y="486"/>
                </a:lnTo>
                <a:lnTo>
                  <a:pt x="10682" y="524"/>
                </a:lnTo>
                <a:lnTo>
                  <a:pt x="10781" y="584"/>
                </a:lnTo>
                <a:lnTo>
                  <a:pt x="10918" y="559"/>
                </a:lnTo>
                <a:lnTo>
                  <a:pt x="10975" y="513"/>
                </a:lnTo>
                <a:lnTo>
                  <a:pt x="11014" y="552"/>
                </a:lnTo>
                <a:lnTo>
                  <a:pt x="10967" y="589"/>
                </a:lnTo>
                <a:lnTo>
                  <a:pt x="11108" y="579"/>
                </a:lnTo>
                <a:lnTo>
                  <a:pt x="11170" y="557"/>
                </a:lnTo>
                <a:lnTo>
                  <a:pt x="11233" y="510"/>
                </a:lnTo>
                <a:lnTo>
                  <a:pt x="11236" y="454"/>
                </a:lnTo>
                <a:lnTo>
                  <a:pt x="11150" y="449"/>
                </a:lnTo>
                <a:lnTo>
                  <a:pt x="11223" y="429"/>
                </a:lnTo>
                <a:lnTo>
                  <a:pt x="11177" y="409"/>
                </a:lnTo>
                <a:lnTo>
                  <a:pt x="11078" y="396"/>
                </a:lnTo>
                <a:lnTo>
                  <a:pt x="10943" y="377"/>
                </a:lnTo>
                <a:lnTo>
                  <a:pt x="10707" y="365"/>
                </a:lnTo>
                <a:lnTo>
                  <a:pt x="10590" y="375"/>
                </a:lnTo>
                <a:lnTo>
                  <a:pt x="10559" y="391"/>
                </a:lnTo>
                <a:lnTo>
                  <a:pt x="10504" y="377"/>
                </a:lnTo>
                <a:lnTo>
                  <a:pt x="10445" y="377"/>
                </a:lnTo>
                <a:lnTo>
                  <a:pt x="10362" y="352"/>
                </a:lnTo>
                <a:lnTo>
                  <a:pt x="10401" y="338"/>
                </a:lnTo>
                <a:lnTo>
                  <a:pt x="10256" y="333"/>
                </a:lnTo>
                <a:lnTo>
                  <a:pt x="10137" y="322"/>
                </a:lnTo>
                <a:lnTo>
                  <a:pt x="10100" y="311"/>
                </a:lnTo>
                <a:lnTo>
                  <a:pt x="10066" y="296"/>
                </a:lnTo>
                <a:lnTo>
                  <a:pt x="10132" y="251"/>
                </a:lnTo>
                <a:lnTo>
                  <a:pt x="10145" y="231"/>
                </a:lnTo>
                <a:lnTo>
                  <a:pt x="10110" y="221"/>
                </a:lnTo>
                <a:lnTo>
                  <a:pt x="10268" y="204"/>
                </a:lnTo>
                <a:lnTo>
                  <a:pt x="10415" y="194"/>
                </a:lnTo>
                <a:lnTo>
                  <a:pt x="10457" y="168"/>
                </a:lnTo>
                <a:lnTo>
                  <a:pt x="10384" y="160"/>
                </a:lnTo>
                <a:close/>
                <a:moveTo>
                  <a:pt x="9142" y="182"/>
                </a:moveTo>
                <a:cubicBezTo>
                  <a:pt x="9130" y="188"/>
                  <a:pt x="9104" y="195"/>
                  <a:pt x="9098" y="199"/>
                </a:cubicBezTo>
                <a:lnTo>
                  <a:pt x="9065" y="197"/>
                </a:lnTo>
                <a:cubicBezTo>
                  <a:pt x="9091" y="193"/>
                  <a:pt x="9116" y="186"/>
                  <a:pt x="9142" y="182"/>
                </a:cubicBezTo>
                <a:close/>
                <a:moveTo>
                  <a:pt x="9159" y="197"/>
                </a:moveTo>
                <a:lnTo>
                  <a:pt x="9159" y="202"/>
                </a:lnTo>
                <a:lnTo>
                  <a:pt x="9132" y="200"/>
                </a:lnTo>
                <a:lnTo>
                  <a:pt x="9159" y="197"/>
                </a:lnTo>
                <a:close/>
                <a:moveTo>
                  <a:pt x="10376" y="263"/>
                </a:moveTo>
                <a:lnTo>
                  <a:pt x="10295" y="269"/>
                </a:lnTo>
                <a:lnTo>
                  <a:pt x="10255" y="284"/>
                </a:lnTo>
                <a:lnTo>
                  <a:pt x="10250" y="291"/>
                </a:lnTo>
                <a:lnTo>
                  <a:pt x="10261" y="308"/>
                </a:lnTo>
                <a:lnTo>
                  <a:pt x="10322" y="316"/>
                </a:lnTo>
                <a:lnTo>
                  <a:pt x="10383" y="306"/>
                </a:lnTo>
                <a:lnTo>
                  <a:pt x="10403" y="281"/>
                </a:lnTo>
                <a:lnTo>
                  <a:pt x="10376" y="263"/>
                </a:lnTo>
                <a:close/>
                <a:moveTo>
                  <a:pt x="8597" y="288"/>
                </a:moveTo>
                <a:lnTo>
                  <a:pt x="8511" y="327"/>
                </a:lnTo>
                <a:lnTo>
                  <a:pt x="8438" y="357"/>
                </a:lnTo>
                <a:lnTo>
                  <a:pt x="8255" y="406"/>
                </a:lnTo>
                <a:lnTo>
                  <a:pt x="8058" y="446"/>
                </a:lnTo>
                <a:lnTo>
                  <a:pt x="8001" y="438"/>
                </a:lnTo>
                <a:cubicBezTo>
                  <a:pt x="8190" y="386"/>
                  <a:pt x="8379" y="331"/>
                  <a:pt x="8573" y="290"/>
                </a:cubicBezTo>
                <a:lnTo>
                  <a:pt x="8597" y="288"/>
                </a:lnTo>
                <a:close/>
                <a:moveTo>
                  <a:pt x="8418" y="343"/>
                </a:moveTo>
                <a:lnTo>
                  <a:pt x="8352" y="367"/>
                </a:lnTo>
                <a:lnTo>
                  <a:pt x="8258" y="389"/>
                </a:lnTo>
                <a:lnTo>
                  <a:pt x="8145" y="412"/>
                </a:lnTo>
                <a:lnTo>
                  <a:pt x="8186" y="414"/>
                </a:lnTo>
                <a:lnTo>
                  <a:pt x="8230" y="406"/>
                </a:lnTo>
                <a:lnTo>
                  <a:pt x="8405" y="360"/>
                </a:lnTo>
                <a:lnTo>
                  <a:pt x="8450" y="343"/>
                </a:lnTo>
                <a:lnTo>
                  <a:pt x="8418" y="343"/>
                </a:lnTo>
                <a:close/>
                <a:moveTo>
                  <a:pt x="11719" y="379"/>
                </a:moveTo>
                <a:lnTo>
                  <a:pt x="11664" y="389"/>
                </a:lnTo>
                <a:lnTo>
                  <a:pt x="11689" y="411"/>
                </a:lnTo>
                <a:lnTo>
                  <a:pt x="11701" y="423"/>
                </a:lnTo>
                <a:lnTo>
                  <a:pt x="11731" y="436"/>
                </a:lnTo>
                <a:lnTo>
                  <a:pt x="11785" y="460"/>
                </a:lnTo>
                <a:lnTo>
                  <a:pt x="11849" y="446"/>
                </a:lnTo>
                <a:lnTo>
                  <a:pt x="11919" y="443"/>
                </a:lnTo>
                <a:lnTo>
                  <a:pt x="11854" y="409"/>
                </a:lnTo>
                <a:lnTo>
                  <a:pt x="11795" y="406"/>
                </a:lnTo>
                <a:lnTo>
                  <a:pt x="11719" y="379"/>
                </a:lnTo>
                <a:close/>
                <a:moveTo>
                  <a:pt x="12125" y="448"/>
                </a:moveTo>
                <a:lnTo>
                  <a:pt x="12081" y="458"/>
                </a:lnTo>
                <a:lnTo>
                  <a:pt x="12100" y="481"/>
                </a:lnTo>
                <a:lnTo>
                  <a:pt x="11992" y="465"/>
                </a:lnTo>
                <a:lnTo>
                  <a:pt x="11961" y="483"/>
                </a:lnTo>
                <a:lnTo>
                  <a:pt x="12042" y="525"/>
                </a:lnTo>
                <a:lnTo>
                  <a:pt x="12110" y="569"/>
                </a:lnTo>
                <a:lnTo>
                  <a:pt x="12081" y="604"/>
                </a:lnTo>
                <a:lnTo>
                  <a:pt x="12047" y="660"/>
                </a:lnTo>
                <a:lnTo>
                  <a:pt x="12078" y="694"/>
                </a:lnTo>
                <a:lnTo>
                  <a:pt x="12115" y="714"/>
                </a:lnTo>
                <a:lnTo>
                  <a:pt x="12170" y="719"/>
                </a:lnTo>
                <a:lnTo>
                  <a:pt x="12212" y="660"/>
                </a:lnTo>
                <a:lnTo>
                  <a:pt x="12270" y="648"/>
                </a:lnTo>
                <a:lnTo>
                  <a:pt x="12236" y="705"/>
                </a:lnTo>
                <a:lnTo>
                  <a:pt x="12256" y="734"/>
                </a:lnTo>
                <a:lnTo>
                  <a:pt x="12355" y="727"/>
                </a:lnTo>
                <a:lnTo>
                  <a:pt x="12379" y="771"/>
                </a:lnTo>
                <a:lnTo>
                  <a:pt x="12515" y="795"/>
                </a:lnTo>
                <a:lnTo>
                  <a:pt x="12446" y="806"/>
                </a:lnTo>
                <a:lnTo>
                  <a:pt x="12475" y="832"/>
                </a:lnTo>
                <a:lnTo>
                  <a:pt x="12660" y="853"/>
                </a:lnTo>
                <a:lnTo>
                  <a:pt x="12734" y="852"/>
                </a:lnTo>
                <a:lnTo>
                  <a:pt x="12852" y="842"/>
                </a:lnTo>
                <a:lnTo>
                  <a:pt x="12795" y="798"/>
                </a:lnTo>
                <a:lnTo>
                  <a:pt x="12716" y="768"/>
                </a:lnTo>
                <a:lnTo>
                  <a:pt x="12872" y="800"/>
                </a:lnTo>
                <a:lnTo>
                  <a:pt x="12884" y="778"/>
                </a:lnTo>
                <a:lnTo>
                  <a:pt x="12812" y="747"/>
                </a:lnTo>
                <a:lnTo>
                  <a:pt x="12690" y="709"/>
                </a:lnTo>
                <a:lnTo>
                  <a:pt x="12606" y="665"/>
                </a:lnTo>
                <a:lnTo>
                  <a:pt x="12694" y="683"/>
                </a:lnTo>
                <a:lnTo>
                  <a:pt x="12766" y="712"/>
                </a:lnTo>
                <a:lnTo>
                  <a:pt x="12867" y="737"/>
                </a:lnTo>
                <a:lnTo>
                  <a:pt x="12913" y="747"/>
                </a:lnTo>
                <a:lnTo>
                  <a:pt x="12923" y="697"/>
                </a:lnTo>
                <a:lnTo>
                  <a:pt x="12862" y="682"/>
                </a:lnTo>
                <a:lnTo>
                  <a:pt x="12810" y="646"/>
                </a:lnTo>
                <a:lnTo>
                  <a:pt x="12820" y="621"/>
                </a:lnTo>
                <a:lnTo>
                  <a:pt x="12732" y="596"/>
                </a:lnTo>
                <a:lnTo>
                  <a:pt x="12537" y="549"/>
                </a:lnTo>
                <a:lnTo>
                  <a:pt x="12396" y="529"/>
                </a:lnTo>
                <a:lnTo>
                  <a:pt x="12320" y="513"/>
                </a:lnTo>
                <a:lnTo>
                  <a:pt x="12231" y="478"/>
                </a:lnTo>
                <a:lnTo>
                  <a:pt x="12125" y="448"/>
                </a:lnTo>
                <a:close/>
                <a:moveTo>
                  <a:pt x="11739" y="513"/>
                </a:moveTo>
                <a:lnTo>
                  <a:pt x="11626" y="518"/>
                </a:lnTo>
                <a:lnTo>
                  <a:pt x="11578" y="566"/>
                </a:lnTo>
                <a:lnTo>
                  <a:pt x="11642" y="601"/>
                </a:lnTo>
                <a:lnTo>
                  <a:pt x="11571" y="619"/>
                </a:lnTo>
                <a:lnTo>
                  <a:pt x="11571" y="638"/>
                </a:lnTo>
                <a:lnTo>
                  <a:pt x="11669" y="646"/>
                </a:lnTo>
                <a:lnTo>
                  <a:pt x="11717" y="668"/>
                </a:lnTo>
                <a:lnTo>
                  <a:pt x="11805" y="653"/>
                </a:lnTo>
                <a:lnTo>
                  <a:pt x="11783" y="606"/>
                </a:lnTo>
                <a:lnTo>
                  <a:pt x="11886" y="635"/>
                </a:lnTo>
                <a:lnTo>
                  <a:pt x="11906" y="618"/>
                </a:lnTo>
                <a:lnTo>
                  <a:pt x="11812" y="552"/>
                </a:lnTo>
                <a:lnTo>
                  <a:pt x="11791" y="527"/>
                </a:lnTo>
                <a:lnTo>
                  <a:pt x="11739" y="513"/>
                </a:lnTo>
                <a:close/>
                <a:moveTo>
                  <a:pt x="11472" y="520"/>
                </a:moveTo>
                <a:lnTo>
                  <a:pt x="11386" y="554"/>
                </a:lnTo>
                <a:lnTo>
                  <a:pt x="11315" y="559"/>
                </a:lnTo>
                <a:lnTo>
                  <a:pt x="11212" y="604"/>
                </a:lnTo>
                <a:lnTo>
                  <a:pt x="11303" y="628"/>
                </a:lnTo>
                <a:lnTo>
                  <a:pt x="11409" y="641"/>
                </a:lnTo>
                <a:lnTo>
                  <a:pt x="11470" y="631"/>
                </a:lnTo>
                <a:lnTo>
                  <a:pt x="11514" y="609"/>
                </a:lnTo>
                <a:lnTo>
                  <a:pt x="11536" y="582"/>
                </a:lnTo>
                <a:lnTo>
                  <a:pt x="11536" y="530"/>
                </a:lnTo>
                <a:lnTo>
                  <a:pt x="11472" y="520"/>
                </a:lnTo>
                <a:close/>
                <a:moveTo>
                  <a:pt x="10622" y="527"/>
                </a:moveTo>
                <a:lnTo>
                  <a:pt x="10561" y="537"/>
                </a:lnTo>
                <a:lnTo>
                  <a:pt x="10502" y="539"/>
                </a:lnTo>
                <a:lnTo>
                  <a:pt x="10441" y="542"/>
                </a:lnTo>
                <a:lnTo>
                  <a:pt x="10453" y="557"/>
                </a:lnTo>
                <a:lnTo>
                  <a:pt x="10556" y="584"/>
                </a:lnTo>
                <a:lnTo>
                  <a:pt x="10677" y="586"/>
                </a:lnTo>
                <a:lnTo>
                  <a:pt x="10702" y="581"/>
                </a:lnTo>
                <a:lnTo>
                  <a:pt x="10702" y="559"/>
                </a:lnTo>
                <a:lnTo>
                  <a:pt x="10637" y="530"/>
                </a:lnTo>
                <a:lnTo>
                  <a:pt x="10622" y="527"/>
                </a:lnTo>
                <a:close/>
                <a:moveTo>
                  <a:pt x="8406" y="532"/>
                </a:moveTo>
                <a:lnTo>
                  <a:pt x="8312" y="535"/>
                </a:lnTo>
                <a:lnTo>
                  <a:pt x="8075" y="566"/>
                </a:lnTo>
                <a:lnTo>
                  <a:pt x="7937" y="577"/>
                </a:lnTo>
                <a:lnTo>
                  <a:pt x="7812" y="604"/>
                </a:lnTo>
                <a:lnTo>
                  <a:pt x="7662" y="667"/>
                </a:lnTo>
                <a:lnTo>
                  <a:pt x="7470" y="715"/>
                </a:lnTo>
                <a:lnTo>
                  <a:pt x="7375" y="763"/>
                </a:lnTo>
                <a:lnTo>
                  <a:pt x="7440" y="778"/>
                </a:lnTo>
                <a:lnTo>
                  <a:pt x="7497" y="791"/>
                </a:lnTo>
                <a:lnTo>
                  <a:pt x="7610" y="779"/>
                </a:lnTo>
                <a:lnTo>
                  <a:pt x="7593" y="833"/>
                </a:lnTo>
                <a:lnTo>
                  <a:pt x="7635" y="852"/>
                </a:lnTo>
                <a:lnTo>
                  <a:pt x="7716" y="857"/>
                </a:lnTo>
                <a:lnTo>
                  <a:pt x="7738" y="887"/>
                </a:lnTo>
                <a:lnTo>
                  <a:pt x="7684" y="934"/>
                </a:lnTo>
                <a:lnTo>
                  <a:pt x="7642" y="978"/>
                </a:lnTo>
                <a:lnTo>
                  <a:pt x="7610" y="1000"/>
                </a:lnTo>
                <a:lnTo>
                  <a:pt x="7590" y="1072"/>
                </a:lnTo>
                <a:lnTo>
                  <a:pt x="7664" y="1123"/>
                </a:lnTo>
                <a:lnTo>
                  <a:pt x="7669" y="1156"/>
                </a:lnTo>
                <a:lnTo>
                  <a:pt x="7622" y="1192"/>
                </a:lnTo>
                <a:lnTo>
                  <a:pt x="7550" y="1288"/>
                </a:lnTo>
                <a:lnTo>
                  <a:pt x="7565" y="1377"/>
                </a:lnTo>
                <a:lnTo>
                  <a:pt x="7607" y="1461"/>
                </a:lnTo>
                <a:lnTo>
                  <a:pt x="7659" y="1417"/>
                </a:lnTo>
                <a:lnTo>
                  <a:pt x="7755" y="1335"/>
                </a:lnTo>
                <a:lnTo>
                  <a:pt x="7794" y="1372"/>
                </a:lnTo>
                <a:lnTo>
                  <a:pt x="7908" y="1365"/>
                </a:lnTo>
                <a:lnTo>
                  <a:pt x="7782" y="1401"/>
                </a:lnTo>
                <a:lnTo>
                  <a:pt x="7698" y="1424"/>
                </a:lnTo>
                <a:lnTo>
                  <a:pt x="7671" y="1480"/>
                </a:lnTo>
                <a:lnTo>
                  <a:pt x="7809" y="1466"/>
                </a:lnTo>
                <a:lnTo>
                  <a:pt x="7942" y="1429"/>
                </a:lnTo>
                <a:lnTo>
                  <a:pt x="8021" y="1394"/>
                </a:lnTo>
                <a:lnTo>
                  <a:pt x="8048" y="1409"/>
                </a:lnTo>
                <a:lnTo>
                  <a:pt x="7925" y="1463"/>
                </a:lnTo>
                <a:lnTo>
                  <a:pt x="7996" y="1464"/>
                </a:lnTo>
                <a:lnTo>
                  <a:pt x="8137" y="1434"/>
                </a:lnTo>
                <a:lnTo>
                  <a:pt x="8100" y="1473"/>
                </a:lnTo>
                <a:lnTo>
                  <a:pt x="8088" y="1512"/>
                </a:lnTo>
                <a:lnTo>
                  <a:pt x="8137" y="1522"/>
                </a:lnTo>
                <a:lnTo>
                  <a:pt x="8230" y="1493"/>
                </a:lnTo>
                <a:lnTo>
                  <a:pt x="8189" y="1552"/>
                </a:lnTo>
                <a:lnTo>
                  <a:pt x="8358" y="1525"/>
                </a:lnTo>
                <a:lnTo>
                  <a:pt x="8349" y="1552"/>
                </a:lnTo>
                <a:lnTo>
                  <a:pt x="8494" y="1554"/>
                </a:lnTo>
                <a:lnTo>
                  <a:pt x="8618" y="1518"/>
                </a:lnTo>
                <a:lnTo>
                  <a:pt x="8637" y="1559"/>
                </a:lnTo>
                <a:lnTo>
                  <a:pt x="8613" y="1594"/>
                </a:lnTo>
                <a:lnTo>
                  <a:pt x="8745" y="1577"/>
                </a:lnTo>
                <a:lnTo>
                  <a:pt x="8928" y="1594"/>
                </a:lnTo>
                <a:lnTo>
                  <a:pt x="9024" y="1621"/>
                </a:lnTo>
                <a:lnTo>
                  <a:pt x="9130" y="1655"/>
                </a:lnTo>
                <a:lnTo>
                  <a:pt x="9171" y="1616"/>
                </a:lnTo>
                <a:lnTo>
                  <a:pt x="9155" y="1673"/>
                </a:lnTo>
                <a:lnTo>
                  <a:pt x="9187" y="1687"/>
                </a:lnTo>
                <a:lnTo>
                  <a:pt x="9268" y="1761"/>
                </a:lnTo>
                <a:lnTo>
                  <a:pt x="9349" y="1757"/>
                </a:lnTo>
                <a:lnTo>
                  <a:pt x="9411" y="1719"/>
                </a:lnTo>
                <a:lnTo>
                  <a:pt x="9403" y="1641"/>
                </a:lnTo>
                <a:lnTo>
                  <a:pt x="9376" y="1594"/>
                </a:lnTo>
                <a:lnTo>
                  <a:pt x="9455" y="1626"/>
                </a:lnTo>
                <a:lnTo>
                  <a:pt x="9526" y="1626"/>
                </a:lnTo>
                <a:lnTo>
                  <a:pt x="9502" y="1591"/>
                </a:lnTo>
                <a:lnTo>
                  <a:pt x="9600" y="1565"/>
                </a:lnTo>
                <a:lnTo>
                  <a:pt x="9639" y="1518"/>
                </a:lnTo>
                <a:lnTo>
                  <a:pt x="9672" y="1520"/>
                </a:lnTo>
                <a:lnTo>
                  <a:pt x="9607" y="1589"/>
                </a:lnTo>
                <a:lnTo>
                  <a:pt x="9563" y="1638"/>
                </a:lnTo>
                <a:lnTo>
                  <a:pt x="9605" y="1672"/>
                </a:lnTo>
                <a:lnTo>
                  <a:pt x="9805" y="1631"/>
                </a:lnTo>
                <a:lnTo>
                  <a:pt x="9928" y="1562"/>
                </a:lnTo>
                <a:lnTo>
                  <a:pt x="9965" y="1525"/>
                </a:lnTo>
                <a:lnTo>
                  <a:pt x="9938" y="1491"/>
                </a:lnTo>
                <a:lnTo>
                  <a:pt x="10002" y="1464"/>
                </a:lnTo>
                <a:lnTo>
                  <a:pt x="9995" y="1399"/>
                </a:lnTo>
                <a:lnTo>
                  <a:pt x="9952" y="1369"/>
                </a:lnTo>
                <a:lnTo>
                  <a:pt x="9839" y="1357"/>
                </a:lnTo>
                <a:lnTo>
                  <a:pt x="9921" y="1357"/>
                </a:lnTo>
                <a:lnTo>
                  <a:pt x="9960" y="1350"/>
                </a:lnTo>
                <a:lnTo>
                  <a:pt x="10049" y="1357"/>
                </a:lnTo>
                <a:lnTo>
                  <a:pt x="10054" y="1298"/>
                </a:lnTo>
                <a:lnTo>
                  <a:pt x="10108" y="1311"/>
                </a:lnTo>
                <a:lnTo>
                  <a:pt x="10177" y="1289"/>
                </a:lnTo>
                <a:lnTo>
                  <a:pt x="10238" y="1259"/>
                </a:lnTo>
                <a:lnTo>
                  <a:pt x="10278" y="1225"/>
                </a:lnTo>
                <a:lnTo>
                  <a:pt x="10238" y="1193"/>
                </a:lnTo>
                <a:lnTo>
                  <a:pt x="10270" y="1177"/>
                </a:lnTo>
                <a:lnTo>
                  <a:pt x="10330" y="1104"/>
                </a:lnTo>
                <a:lnTo>
                  <a:pt x="10337" y="1069"/>
                </a:lnTo>
                <a:lnTo>
                  <a:pt x="10233" y="1057"/>
                </a:lnTo>
                <a:lnTo>
                  <a:pt x="10224" y="1027"/>
                </a:lnTo>
                <a:lnTo>
                  <a:pt x="10327" y="973"/>
                </a:lnTo>
                <a:lnTo>
                  <a:pt x="10447" y="921"/>
                </a:lnTo>
                <a:lnTo>
                  <a:pt x="10440" y="892"/>
                </a:lnTo>
                <a:lnTo>
                  <a:pt x="10337" y="872"/>
                </a:lnTo>
                <a:lnTo>
                  <a:pt x="10155" y="879"/>
                </a:lnTo>
                <a:lnTo>
                  <a:pt x="10233" y="862"/>
                </a:lnTo>
                <a:lnTo>
                  <a:pt x="10329" y="826"/>
                </a:lnTo>
                <a:lnTo>
                  <a:pt x="10229" y="793"/>
                </a:lnTo>
                <a:lnTo>
                  <a:pt x="10164" y="779"/>
                </a:lnTo>
                <a:lnTo>
                  <a:pt x="10061" y="801"/>
                </a:lnTo>
                <a:lnTo>
                  <a:pt x="9948" y="826"/>
                </a:lnTo>
                <a:lnTo>
                  <a:pt x="9854" y="842"/>
                </a:lnTo>
                <a:lnTo>
                  <a:pt x="9697" y="835"/>
                </a:lnTo>
                <a:lnTo>
                  <a:pt x="9665" y="811"/>
                </a:lnTo>
                <a:lnTo>
                  <a:pt x="9580" y="805"/>
                </a:lnTo>
                <a:lnTo>
                  <a:pt x="9438" y="766"/>
                </a:lnTo>
                <a:lnTo>
                  <a:pt x="9342" y="744"/>
                </a:lnTo>
                <a:lnTo>
                  <a:pt x="9282" y="737"/>
                </a:lnTo>
                <a:lnTo>
                  <a:pt x="9260" y="678"/>
                </a:lnTo>
                <a:lnTo>
                  <a:pt x="9196" y="682"/>
                </a:lnTo>
                <a:lnTo>
                  <a:pt x="9155" y="704"/>
                </a:lnTo>
                <a:lnTo>
                  <a:pt x="9078" y="705"/>
                </a:lnTo>
                <a:lnTo>
                  <a:pt x="8928" y="712"/>
                </a:lnTo>
                <a:lnTo>
                  <a:pt x="9063" y="685"/>
                </a:lnTo>
                <a:lnTo>
                  <a:pt x="9112" y="668"/>
                </a:lnTo>
                <a:lnTo>
                  <a:pt x="9088" y="641"/>
                </a:lnTo>
                <a:lnTo>
                  <a:pt x="9027" y="618"/>
                </a:lnTo>
                <a:lnTo>
                  <a:pt x="8928" y="630"/>
                </a:lnTo>
                <a:lnTo>
                  <a:pt x="8888" y="651"/>
                </a:lnTo>
                <a:lnTo>
                  <a:pt x="8871" y="667"/>
                </a:lnTo>
                <a:lnTo>
                  <a:pt x="8839" y="700"/>
                </a:lnTo>
                <a:lnTo>
                  <a:pt x="8778" y="672"/>
                </a:lnTo>
                <a:lnTo>
                  <a:pt x="8762" y="651"/>
                </a:lnTo>
                <a:lnTo>
                  <a:pt x="8819" y="609"/>
                </a:lnTo>
                <a:lnTo>
                  <a:pt x="8778" y="555"/>
                </a:lnTo>
                <a:lnTo>
                  <a:pt x="8706" y="561"/>
                </a:lnTo>
                <a:lnTo>
                  <a:pt x="8667" y="534"/>
                </a:lnTo>
                <a:lnTo>
                  <a:pt x="8494" y="545"/>
                </a:lnTo>
                <a:lnTo>
                  <a:pt x="8406" y="532"/>
                </a:lnTo>
                <a:close/>
                <a:moveTo>
                  <a:pt x="10765" y="626"/>
                </a:moveTo>
                <a:lnTo>
                  <a:pt x="10691" y="641"/>
                </a:lnTo>
                <a:lnTo>
                  <a:pt x="10662" y="660"/>
                </a:lnTo>
                <a:lnTo>
                  <a:pt x="10677" y="685"/>
                </a:lnTo>
                <a:lnTo>
                  <a:pt x="10731" y="710"/>
                </a:lnTo>
                <a:lnTo>
                  <a:pt x="10807" y="714"/>
                </a:lnTo>
                <a:lnTo>
                  <a:pt x="10901" y="709"/>
                </a:lnTo>
                <a:lnTo>
                  <a:pt x="10978" y="697"/>
                </a:lnTo>
                <a:lnTo>
                  <a:pt x="11046" y="704"/>
                </a:lnTo>
                <a:lnTo>
                  <a:pt x="11108" y="710"/>
                </a:lnTo>
                <a:lnTo>
                  <a:pt x="11133" y="729"/>
                </a:lnTo>
                <a:lnTo>
                  <a:pt x="11179" y="747"/>
                </a:lnTo>
                <a:lnTo>
                  <a:pt x="11160" y="773"/>
                </a:lnTo>
                <a:lnTo>
                  <a:pt x="11189" y="798"/>
                </a:lnTo>
                <a:lnTo>
                  <a:pt x="11273" y="806"/>
                </a:lnTo>
                <a:lnTo>
                  <a:pt x="11308" y="833"/>
                </a:lnTo>
                <a:lnTo>
                  <a:pt x="11391" y="848"/>
                </a:lnTo>
                <a:lnTo>
                  <a:pt x="11425" y="823"/>
                </a:lnTo>
                <a:lnTo>
                  <a:pt x="11387" y="796"/>
                </a:lnTo>
                <a:lnTo>
                  <a:pt x="11302" y="776"/>
                </a:lnTo>
                <a:lnTo>
                  <a:pt x="11271" y="742"/>
                </a:lnTo>
                <a:lnTo>
                  <a:pt x="11281" y="710"/>
                </a:lnTo>
                <a:lnTo>
                  <a:pt x="11281" y="673"/>
                </a:lnTo>
                <a:lnTo>
                  <a:pt x="11159" y="643"/>
                </a:lnTo>
                <a:lnTo>
                  <a:pt x="11079" y="630"/>
                </a:lnTo>
                <a:lnTo>
                  <a:pt x="10975" y="626"/>
                </a:lnTo>
                <a:lnTo>
                  <a:pt x="10829" y="635"/>
                </a:lnTo>
                <a:lnTo>
                  <a:pt x="10765" y="626"/>
                </a:lnTo>
                <a:close/>
                <a:moveTo>
                  <a:pt x="12041" y="663"/>
                </a:moveTo>
                <a:lnTo>
                  <a:pt x="11951" y="687"/>
                </a:lnTo>
                <a:lnTo>
                  <a:pt x="11975" y="707"/>
                </a:lnTo>
                <a:lnTo>
                  <a:pt x="12042" y="720"/>
                </a:lnTo>
                <a:lnTo>
                  <a:pt x="12069" y="719"/>
                </a:lnTo>
                <a:lnTo>
                  <a:pt x="12041" y="663"/>
                </a:lnTo>
                <a:close/>
                <a:moveTo>
                  <a:pt x="11376" y="667"/>
                </a:moveTo>
                <a:lnTo>
                  <a:pt x="11335" y="688"/>
                </a:lnTo>
                <a:lnTo>
                  <a:pt x="11342" y="710"/>
                </a:lnTo>
                <a:lnTo>
                  <a:pt x="11369" y="737"/>
                </a:lnTo>
                <a:lnTo>
                  <a:pt x="11446" y="729"/>
                </a:lnTo>
                <a:lnTo>
                  <a:pt x="11492" y="704"/>
                </a:lnTo>
                <a:lnTo>
                  <a:pt x="11443" y="680"/>
                </a:lnTo>
                <a:lnTo>
                  <a:pt x="11376" y="667"/>
                </a:lnTo>
                <a:close/>
                <a:moveTo>
                  <a:pt x="11551" y="717"/>
                </a:moveTo>
                <a:lnTo>
                  <a:pt x="11495" y="761"/>
                </a:lnTo>
                <a:lnTo>
                  <a:pt x="11473" y="795"/>
                </a:lnTo>
                <a:lnTo>
                  <a:pt x="11483" y="830"/>
                </a:lnTo>
                <a:lnTo>
                  <a:pt x="11494" y="821"/>
                </a:lnTo>
                <a:lnTo>
                  <a:pt x="11549" y="835"/>
                </a:lnTo>
                <a:lnTo>
                  <a:pt x="11632" y="825"/>
                </a:lnTo>
                <a:lnTo>
                  <a:pt x="11675" y="837"/>
                </a:lnTo>
                <a:lnTo>
                  <a:pt x="11721" y="788"/>
                </a:lnTo>
                <a:lnTo>
                  <a:pt x="11642" y="778"/>
                </a:lnTo>
                <a:lnTo>
                  <a:pt x="11675" y="742"/>
                </a:lnTo>
                <a:lnTo>
                  <a:pt x="11635" y="724"/>
                </a:lnTo>
                <a:lnTo>
                  <a:pt x="11551" y="717"/>
                </a:lnTo>
                <a:close/>
                <a:moveTo>
                  <a:pt x="10707" y="742"/>
                </a:moveTo>
                <a:lnTo>
                  <a:pt x="10596" y="788"/>
                </a:lnTo>
                <a:lnTo>
                  <a:pt x="10601" y="805"/>
                </a:lnTo>
                <a:lnTo>
                  <a:pt x="10674" y="798"/>
                </a:lnTo>
                <a:lnTo>
                  <a:pt x="10682" y="815"/>
                </a:lnTo>
                <a:lnTo>
                  <a:pt x="10628" y="838"/>
                </a:lnTo>
                <a:lnTo>
                  <a:pt x="10615" y="867"/>
                </a:lnTo>
                <a:lnTo>
                  <a:pt x="10561" y="892"/>
                </a:lnTo>
                <a:lnTo>
                  <a:pt x="10532" y="919"/>
                </a:lnTo>
                <a:lnTo>
                  <a:pt x="10574" y="954"/>
                </a:lnTo>
                <a:lnTo>
                  <a:pt x="10554" y="970"/>
                </a:lnTo>
                <a:lnTo>
                  <a:pt x="10605" y="976"/>
                </a:lnTo>
                <a:lnTo>
                  <a:pt x="10502" y="993"/>
                </a:lnTo>
                <a:lnTo>
                  <a:pt x="10487" y="1010"/>
                </a:lnTo>
                <a:lnTo>
                  <a:pt x="10425" y="1032"/>
                </a:lnTo>
                <a:lnTo>
                  <a:pt x="10404" y="1101"/>
                </a:lnTo>
                <a:lnTo>
                  <a:pt x="10369" y="1131"/>
                </a:lnTo>
                <a:lnTo>
                  <a:pt x="10335" y="1190"/>
                </a:lnTo>
                <a:lnTo>
                  <a:pt x="10394" y="1180"/>
                </a:lnTo>
                <a:lnTo>
                  <a:pt x="10381" y="1202"/>
                </a:lnTo>
                <a:lnTo>
                  <a:pt x="10330" y="1229"/>
                </a:lnTo>
                <a:lnTo>
                  <a:pt x="10298" y="1276"/>
                </a:lnTo>
                <a:lnTo>
                  <a:pt x="10315" y="1298"/>
                </a:lnTo>
                <a:lnTo>
                  <a:pt x="10374" y="1311"/>
                </a:lnTo>
                <a:lnTo>
                  <a:pt x="10430" y="1313"/>
                </a:lnTo>
                <a:lnTo>
                  <a:pt x="10492" y="1310"/>
                </a:lnTo>
                <a:lnTo>
                  <a:pt x="10542" y="1310"/>
                </a:lnTo>
                <a:lnTo>
                  <a:pt x="10593" y="1310"/>
                </a:lnTo>
                <a:lnTo>
                  <a:pt x="10652" y="1288"/>
                </a:lnTo>
                <a:lnTo>
                  <a:pt x="10667" y="1298"/>
                </a:lnTo>
                <a:lnTo>
                  <a:pt x="10734" y="1289"/>
                </a:lnTo>
                <a:lnTo>
                  <a:pt x="10775" y="1279"/>
                </a:lnTo>
                <a:lnTo>
                  <a:pt x="10803" y="1264"/>
                </a:lnTo>
                <a:lnTo>
                  <a:pt x="10822" y="1217"/>
                </a:lnTo>
                <a:lnTo>
                  <a:pt x="10849" y="1242"/>
                </a:lnTo>
                <a:lnTo>
                  <a:pt x="10879" y="1247"/>
                </a:lnTo>
                <a:lnTo>
                  <a:pt x="10920" y="1215"/>
                </a:lnTo>
                <a:lnTo>
                  <a:pt x="10972" y="1204"/>
                </a:lnTo>
                <a:lnTo>
                  <a:pt x="11002" y="1204"/>
                </a:lnTo>
                <a:lnTo>
                  <a:pt x="11046" y="1190"/>
                </a:lnTo>
                <a:lnTo>
                  <a:pt x="11049" y="1161"/>
                </a:lnTo>
                <a:lnTo>
                  <a:pt x="11024" y="1135"/>
                </a:lnTo>
                <a:lnTo>
                  <a:pt x="11009" y="1099"/>
                </a:lnTo>
                <a:lnTo>
                  <a:pt x="10962" y="1069"/>
                </a:lnTo>
                <a:lnTo>
                  <a:pt x="10852" y="1071"/>
                </a:lnTo>
                <a:lnTo>
                  <a:pt x="10781" y="1060"/>
                </a:lnTo>
                <a:lnTo>
                  <a:pt x="10830" y="1032"/>
                </a:lnTo>
                <a:lnTo>
                  <a:pt x="10856" y="1040"/>
                </a:lnTo>
                <a:lnTo>
                  <a:pt x="10943" y="1047"/>
                </a:lnTo>
                <a:lnTo>
                  <a:pt x="10936" y="1005"/>
                </a:lnTo>
                <a:lnTo>
                  <a:pt x="10891" y="973"/>
                </a:lnTo>
                <a:lnTo>
                  <a:pt x="10904" y="946"/>
                </a:lnTo>
                <a:lnTo>
                  <a:pt x="10970" y="929"/>
                </a:lnTo>
                <a:lnTo>
                  <a:pt x="11007" y="902"/>
                </a:lnTo>
                <a:lnTo>
                  <a:pt x="10946" y="885"/>
                </a:lnTo>
                <a:lnTo>
                  <a:pt x="10899" y="837"/>
                </a:lnTo>
                <a:lnTo>
                  <a:pt x="11000" y="872"/>
                </a:lnTo>
                <a:lnTo>
                  <a:pt x="11026" y="869"/>
                </a:lnTo>
                <a:lnTo>
                  <a:pt x="11017" y="815"/>
                </a:lnTo>
                <a:lnTo>
                  <a:pt x="11100" y="803"/>
                </a:lnTo>
                <a:lnTo>
                  <a:pt x="11105" y="769"/>
                </a:lnTo>
                <a:lnTo>
                  <a:pt x="11022" y="761"/>
                </a:lnTo>
                <a:lnTo>
                  <a:pt x="10957" y="751"/>
                </a:lnTo>
                <a:lnTo>
                  <a:pt x="10825" y="759"/>
                </a:lnTo>
                <a:lnTo>
                  <a:pt x="10707" y="742"/>
                </a:lnTo>
                <a:close/>
                <a:moveTo>
                  <a:pt x="11928" y="793"/>
                </a:moveTo>
                <a:lnTo>
                  <a:pt x="11867" y="815"/>
                </a:lnTo>
                <a:lnTo>
                  <a:pt x="11840" y="845"/>
                </a:lnTo>
                <a:lnTo>
                  <a:pt x="11881" y="858"/>
                </a:lnTo>
                <a:lnTo>
                  <a:pt x="11931" y="858"/>
                </a:lnTo>
                <a:lnTo>
                  <a:pt x="11919" y="884"/>
                </a:lnTo>
                <a:lnTo>
                  <a:pt x="11896" y="914"/>
                </a:lnTo>
                <a:lnTo>
                  <a:pt x="11926" y="933"/>
                </a:lnTo>
                <a:lnTo>
                  <a:pt x="11992" y="922"/>
                </a:lnTo>
                <a:lnTo>
                  <a:pt x="12012" y="852"/>
                </a:lnTo>
                <a:lnTo>
                  <a:pt x="12079" y="877"/>
                </a:lnTo>
                <a:lnTo>
                  <a:pt x="12100" y="933"/>
                </a:lnTo>
                <a:lnTo>
                  <a:pt x="12175" y="986"/>
                </a:lnTo>
                <a:lnTo>
                  <a:pt x="12239" y="986"/>
                </a:lnTo>
                <a:lnTo>
                  <a:pt x="12392" y="958"/>
                </a:lnTo>
                <a:lnTo>
                  <a:pt x="12354" y="927"/>
                </a:lnTo>
                <a:lnTo>
                  <a:pt x="12155" y="869"/>
                </a:lnTo>
                <a:lnTo>
                  <a:pt x="12283" y="875"/>
                </a:lnTo>
                <a:lnTo>
                  <a:pt x="12308" y="858"/>
                </a:lnTo>
                <a:lnTo>
                  <a:pt x="12239" y="837"/>
                </a:lnTo>
                <a:lnTo>
                  <a:pt x="12091" y="825"/>
                </a:lnTo>
                <a:lnTo>
                  <a:pt x="11928" y="793"/>
                </a:lnTo>
                <a:close/>
                <a:moveTo>
                  <a:pt x="12475" y="843"/>
                </a:moveTo>
                <a:lnTo>
                  <a:pt x="12482" y="880"/>
                </a:lnTo>
                <a:lnTo>
                  <a:pt x="12493" y="909"/>
                </a:lnTo>
                <a:lnTo>
                  <a:pt x="12594" y="956"/>
                </a:lnTo>
                <a:lnTo>
                  <a:pt x="12628" y="990"/>
                </a:lnTo>
                <a:lnTo>
                  <a:pt x="12778" y="1047"/>
                </a:lnTo>
                <a:lnTo>
                  <a:pt x="12813" y="1007"/>
                </a:lnTo>
                <a:lnTo>
                  <a:pt x="12928" y="1002"/>
                </a:lnTo>
                <a:lnTo>
                  <a:pt x="13061" y="995"/>
                </a:lnTo>
                <a:lnTo>
                  <a:pt x="13115" y="993"/>
                </a:lnTo>
                <a:lnTo>
                  <a:pt x="13076" y="926"/>
                </a:lnTo>
                <a:lnTo>
                  <a:pt x="13101" y="901"/>
                </a:lnTo>
                <a:lnTo>
                  <a:pt x="12921" y="858"/>
                </a:lnTo>
                <a:lnTo>
                  <a:pt x="12874" y="872"/>
                </a:lnTo>
                <a:lnTo>
                  <a:pt x="12741" y="872"/>
                </a:lnTo>
                <a:lnTo>
                  <a:pt x="12557" y="855"/>
                </a:lnTo>
                <a:lnTo>
                  <a:pt x="12475" y="843"/>
                </a:lnTo>
                <a:close/>
                <a:moveTo>
                  <a:pt x="11258" y="858"/>
                </a:moveTo>
                <a:lnTo>
                  <a:pt x="11249" y="867"/>
                </a:lnTo>
                <a:lnTo>
                  <a:pt x="11271" y="882"/>
                </a:lnTo>
                <a:lnTo>
                  <a:pt x="11349" y="894"/>
                </a:lnTo>
                <a:lnTo>
                  <a:pt x="11350" y="872"/>
                </a:lnTo>
                <a:lnTo>
                  <a:pt x="11278" y="858"/>
                </a:lnTo>
                <a:lnTo>
                  <a:pt x="11258" y="858"/>
                </a:lnTo>
                <a:close/>
                <a:moveTo>
                  <a:pt x="11118" y="897"/>
                </a:moveTo>
                <a:lnTo>
                  <a:pt x="11049" y="899"/>
                </a:lnTo>
                <a:lnTo>
                  <a:pt x="10968" y="951"/>
                </a:lnTo>
                <a:lnTo>
                  <a:pt x="10916" y="973"/>
                </a:lnTo>
                <a:lnTo>
                  <a:pt x="10955" y="1000"/>
                </a:lnTo>
                <a:lnTo>
                  <a:pt x="10970" y="1054"/>
                </a:lnTo>
                <a:lnTo>
                  <a:pt x="11019" y="1071"/>
                </a:lnTo>
                <a:lnTo>
                  <a:pt x="11064" y="1092"/>
                </a:lnTo>
                <a:lnTo>
                  <a:pt x="11088" y="1140"/>
                </a:lnTo>
                <a:lnTo>
                  <a:pt x="11155" y="1141"/>
                </a:lnTo>
                <a:lnTo>
                  <a:pt x="11150" y="1123"/>
                </a:lnTo>
                <a:lnTo>
                  <a:pt x="11184" y="1119"/>
                </a:lnTo>
                <a:lnTo>
                  <a:pt x="11216" y="1099"/>
                </a:lnTo>
                <a:lnTo>
                  <a:pt x="11256" y="1067"/>
                </a:lnTo>
                <a:lnTo>
                  <a:pt x="11256" y="1028"/>
                </a:lnTo>
                <a:lnTo>
                  <a:pt x="11233" y="998"/>
                </a:lnTo>
                <a:lnTo>
                  <a:pt x="11170" y="993"/>
                </a:lnTo>
                <a:lnTo>
                  <a:pt x="11206" y="975"/>
                </a:lnTo>
                <a:lnTo>
                  <a:pt x="11219" y="948"/>
                </a:lnTo>
                <a:lnTo>
                  <a:pt x="11194" y="914"/>
                </a:lnTo>
                <a:lnTo>
                  <a:pt x="11118" y="897"/>
                </a:lnTo>
                <a:close/>
                <a:moveTo>
                  <a:pt x="11382" y="899"/>
                </a:moveTo>
                <a:lnTo>
                  <a:pt x="11317" y="906"/>
                </a:lnTo>
                <a:lnTo>
                  <a:pt x="11292" y="931"/>
                </a:lnTo>
                <a:lnTo>
                  <a:pt x="11320" y="961"/>
                </a:lnTo>
                <a:lnTo>
                  <a:pt x="11337" y="970"/>
                </a:lnTo>
                <a:lnTo>
                  <a:pt x="11382" y="980"/>
                </a:lnTo>
                <a:lnTo>
                  <a:pt x="11399" y="949"/>
                </a:lnTo>
                <a:lnTo>
                  <a:pt x="11403" y="921"/>
                </a:lnTo>
                <a:lnTo>
                  <a:pt x="11382" y="899"/>
                </a:lnTo>
                <a:close/>
                <a:moveTo>
                  <a:pt x="11470" y="917"/>
                </a:moveTo>
                <a:lnTo>
                  <a:pt x="11462" y="949"/>
                </a:lnTo>
                <a:lnTo>
                  <a:pt x="11463" y="988"/>
                </a:lnTo>
                <a:lnTo>
                  <a:pt x="11532" y="1032"/>
                </a:lnTo>
                <a:lnTo>
                  <a:pt x="11588" y="1057"/>
                </a:lnTo>
                <a:lnTo>
                  <a:pt x="11613" y="1028"/>
                </a:lnTo>
                <a:lnTo>
                  <a:pt x="11588" y="1003"/>
                </a:lnTo>
                <a:lnTo>
                  <a:pt x="11642" y="991"/>
                </a:lnTo>
                <a:lnTo>
                  <a:pt x="11566" y="971"/>
                </a:lnTo>
                <a:lnTo>
                  <a:pt x="11524" y="936"/>
                </a:lnTo>
                <a:lnTo>
                  <a:pt x="11470" y="917"/>
                </a:lnTo>
                <a:close/>
                <a:moveTo>
                  <a:pt x="11874" y="993"/>
                </a:moveTo>
                <a:lnTo>
                  <a:pt x="11837" y="1008"/>
                </a:lnTo>
                <a:lnTo>
                  <a:pt x="11872" y="1034"/>
                </a:lnTo>
                <a:lnTo>
                  <a:pt x="11931" y="1044"/>
                </a:lnTo>
                <a:lnTo>
                  <a:pt x="11988" y="1034"/>
                </a:lnTo>
                <a:lnTo>
                  <a:pt x="11965" y="997"/>
                </a:lnTo>
                <a:lnTo>
                  <a:pt x="11874" y="993"/>
                </a:lnTo>
                <a:close/>
                <a:moveTo>
                  <a:pt x="12234" y="1013"/>
                </a:moveTo>
                <a:lnTo>
                  <a:pt x="12170" y="1022"/>
                </a:lnTo>
                <a:lnTo>
                  <a:pt x="12088" y="1060"/>
                </a:lnTo>
                <a:lnTo>
                  <a:pt x="12150" y="1071"/>
                </a:lnTo>
                <a:lnTo>
                  <a:pt x="12199" y="1092"/>
                </a:lnTo>
                <a:lnTo>
                  <a:pt x="12340" y="1089"/>
                </a:lnTo>
                <a:lnTo>
                  <a:pt x="12485" y="1082"/>
                </a:lnTo>
                <a:lnTo>
                  <a:pt x="12461" y="1050"/>
                </a:lnTo>
                <a:lnTo>
                  <a:pt x="12387" y="1032"/>
                </a:lnTo>
                <a:lnTo>
                  <a:pt x="12273" y="1025"/>
                </a:lnTo>
                <a:lnTo>
                  <a:pt x="12234" y="1013"/>
                </a:lnTo>
                <a:close/>
                <a:moveTo>
                  <a:pt x="11780" y="1045"/>
                </a:moveTo>
                <a:lnTo>
                  <a:pt x="11805" y="1071"/>
                </a:lnTo>
                <a:lnTo>
                  <a:pt x="11818" y="1079"/>
                </a:lnTo>
                <a:lnTo>
                  <a:pt x="11879" y="1071"/>
                </a:lnTo>
                <a:lnTo>
                  <a:pt x="11892" y="1062"/>
                </a:lnTo>
                <a:lnTo>
                  <a:pt x="11837" y="1045"/>
                </a:lnTo>
                <a:lnTo>
                  <a:pt x="11780" y="1045"/>
                </a:lnTo>
                <a:close/>
                <a:moveTo>
                  <a:pt x="6996" y="1426"/>
                </a:moveTo>
                <a:lnTo>
                  <a:pt x="6878" y="1512"/>
                </a:lnTo>
                <a:lnTo>
                  <a:pt x="6832" y="1518"/>
                </a:lnTo>
                <a:lnTo>
                  <a:pt x="6875" y="1451"/>
                </a:lnTo>
                <a:lnTo>
                  <a:pt x="6715" y="1547"/>
                </a:lnTo>
                <a:lnTo>
                  <a:pt x="6689" y="1515"/>
                </a:lnTo>
                <a:lnTo>
                  <a:pt x="6531" y="1640"/>
                </a:lnTo>
                <a:lnTo>
                  <a:pt x="6459" y="1700"/>
                </a:lnTo>
                <a:lnTo>
                  <a:pt x="6455" y="1732"/>
                </a:lnTo>
                <a:lnTo>
                  <a:pt x="6469" y="1838"/>
                </a:lnTo>
                <a:lnTo>
                  <a:pt x="6551" y="1872"/>
                </a:lnTo>
                <a:lnTo>
                  <a:pt x="6693" y="1804"/>
                </a:lnTo>
                <a:lnTo>
                  <a:pt x="6790" y="1798"/>
                </a:lnTo>
                <a:lnTo>
                  <a:pt x="6849" y="1729"/>
                </a:lnTo>
                <a:lnTo>
                  <a:pt x="6816" y="1675"/>
                </a:lnTo>
                <a:lnTo>
                  <a:pt x="6901" y="1619"/>
                </a:lnTo>
                <a:lnTo>
                  <a:pt x="6870" y="1571"/>
                </a:lnTo>
                <a:lnTo>
                  <a:pt x="7029" y="1500"/>
                </a:lnTo>
                <a:lnTo>
                  <a:pt x="7065" y="1444"/>
                </a:lnTo>
                <a:lnTo>
                  <a:pt x="6996" y="1426"/>
                </a:lnTo>
                <a:close/>
                <a:moveTo>
                  <a:pt x="16242" y="2165"/>
                </a:moveTo>
                <a:lnTo>
                  <a:pt x="16212" y="2171"/>
                </a:lnTo>
                <a:lnTo>
                  <a:pt x="16224" y="2203"/>
                </a:lnTo>
                <a:lnTo>
                  <a:pt x="16266" y="2240"/>
                </a:lnTo>
                <a:lnTo>
                  <a:pt x="16348" y="2309"/>
                </a:lnTo>
                <a:lnTo>
                  <a:pt x="16414" y="2326"/>
                </a:lnTo>
                <a:lnTo>
                  <a:pt x="16436" y="2313"/>
                </a:lnTo>
                <a:lnTo>
                  <a:pt x="16345" y="2235"/>
                </a:lnTo>
                <a:lnTo>
                  <a:pt x="16242" y="2165"/>
                </a:lnTo>
                <a:close/>
                <a:moveTo>
                  <a:pt x="8874" y="2180"/>
                </a:moveTo>
                <a:lnTo>
                  <a:pt x="8731" y="2224"/>
                </a:lnTo>
                <a:lnTo>
                  <a:pt x="8581" y="2301"/>
                </a:lnTo>
                <a:lnTo>
                  <a:pt x="8536" y="2348"/>
                </a:lnTo>
                <a:lnTo>
                  <a:pt x="8465" y="2343"/>
                </a:lnTo>
                <a:lnTo>
                  <a:pt x="8368" y="2424"/>
                </a:lnTo>
                <a:lnTo>
                  <a:pt x="8383" y="2453"/>
                </a:lnTo>
                <a:lnTo>
                  <a:pt x="8536" y="2419"/>
                </a:lnTo>
                <a:lnTo>
                  <a:pt x="8578" y="2429"/>
                </a:lnTo>
                <a:lnTo>
                  <a:pt x="8716" y="2402"/>
                </a:lnTo>
                <a:lnTo>
                  <a:pt x="8807" y="2432"/>
                </a:lnTo>
                <a:lnTo>
                  <a:pt x="8916" y="2328"/>
                </a:lnTo>
                <a:lnTo>
                  <a:pt x="8974" y="2289"/>
                </a:lnTo>
                <a:lnTo>
                  <a:pt x="8958" y="2262"/>
                </a:lnTo>
                <a:lnTo>
                  <a:pt x="8895" y="2271"/>
                </a:lnTo>
                <a:lnTo>
                  <a:pt x="8886" y="2244"/>
                </a:lnTo>
                <a:lnTo>
                  <a:pt x="8948" y="2219"/>
                </a:lnTo>
                <a:lnTo>
                  <a:pt x="8874" y="2180"/>
                </a:lnTo>
                <a:close/>
                <a:moveTo>
                  <a:pt x="9024" y="2283"/>
                </a:moveTo>
                <a:lnTo>
                  <a:pt x="8947" y="2325"/>
                </a:lnTo>
                <a:lnTo>
                  <a:pt x="8953" y="2353"/>
                </a:lnTo>
                <a:lnTo>
                  <a:pt x="8906" y="2370"/>
                </a:lnTo>
                <a:lnTo>
                  <a:pt x="8901" y="2436"/>
                </a:lnTo>
                <a:lnTo>
                  <a:pt x="8952" y="2483"/>
                </a:lnTo>
                <a:lnTo>
                  <a:pt x="9063" y="2476"/>
                </a:lnTo>
                <a:lnTo>
                  <a:pt x="9103" y="2421"/>
                </a:lnTo>
                <a:lnTo>
                  <a:pt x="9125" y="2363"/>
                </a:lnTo>
                <a:lnTo>
                  <a:pt x="9063" y="2362"/>
                </a:lnTo>
                <a:lnTo>
                  <a:pt x="9095" y="2325"/>
                </a:lnTo>
                <a:lnTo>
                  <a:pt x="9024" y="2283"/>
                </a:lnTo>
                <a:close/>
                <a:moveTo>
                  <a:pt x="8674" y="2456"/>
                </a:moveTo>
                <a:lnTo>
                  <a:pt x="8624" y="2488"/>
                </a:lnTo>
                <a:lnTo>
                  <a:pt x="8570" y="2488"/>
                </a:lnTo>
                <a:lnTo>
                  <a:pt x="8546" y="2542"/>
                </a:lnTo>
                <a:lnTo>
                  <a:pt x="8645" y="2565"/>
                </a:lnTo>
                <a:lnTo>
                  <a:pt x="8669" y="2520"/>
                </a:lnTo>
                <a:lnTo>
                  <a:pt x="8731" y="2490"/>
                </a:lnTo>
                <a:lnTo>
                  <a:pt x="8674" y="2456"/>
                </a:lnTo>
                <a:close/>
                <a:moveTo>
                  <a:pt x="5302" y="2592"/>
                </a:moveTo>
                <a:lnTo>
                  <a:pt x="5191" y="2599"/>
                </a:lnTo>
                <a:lnTo>
                  <a:pt x="5040" y="2643"/>
                </a:lnTo>
                <a:lnTo>
                  <a:pt x="4951" y="2705"/>
                </a:lnTo>
                <a:lnTo>
                  <a:pt x="4802" y="2774"/>
                </a:lnTo>
                <a:lnTo>
                  <a:pt x="4861" y="2774"/>
                </a:lnTo>
                <a:lnTo>
                  <a:pt x="4813" y="2813"/>
                </a:lnTo>
                <a:lnTo>
                  <a:pt x="4752" y="2821"/>
                </a:lnTo>
                <a:lnTo>
                  <a:pt x="4706" y="2855"/>
                </a:lnTo>
                <a:lnTo>
                  <a:pt x="4654" y="2942"/>
                </a:lnTo>
                <a:lnTo>
                  <a:pt x="4545" y="3032"/>
                </a:lnTo>
                <a:lnTo>
                  <a:pt x="4462" y="3067"/>
                </a:lnTo>
                <a:lnTo>
                  <a:pt x="4506" y="2966"/>
                </a:lnTo>
                <a:lnTo>
                  <a:pt x="4414" y="3003"/>
                </a:lnTo>
                <a:lnTo>
                  <a:pt x="4323" y="3080"/>
                </a:lnTo>
                <a:lnTo>
                  <a:pt x="4302" y="3035"/>
                </a:lnTo>
                <a:lnTo>
                  <a:pt x="4237" y="3085"/>
                </a:lnTo>
                <a:lnTo>
                  <a:pt x="4178" y="3202"/>
                </a:lnTo>
                <a:lnTo>
                  <a:pt x="4166" y="3160"/>
                </a:lnTo>
                <a:lnTo>
                  <a:pt x="4053" y="3146"/>
                </a:lnTo>
                <a:lnTo>
                  <a:pt x="4011" y="3198"/>
                </a:lnTo>
                <a:lnTo>
                  <a:pt x="4047" y="3215"/>
                </a:lnTo>
                <a:lnTo>
                  <a:pt x="4010" y="3287"/>
                </a:lnTo>
                <a:lnTo>
                  <a:pt x="4062" y="3293"/>
                </a:lnTo>
                <a:lnTo>
                  <a:pt x="4025" y="3341"/>
                </a:lnTo>
                <a:lnTo>
                  <a:pt x="4033" y="3434"/>
                </a:lnTo>
                <a:lnTo>
                  <a:pt x="4013" y="3525"/>
                </a:lnTo>
                <a:lnTo>
                  <a:pt x="4077" y="3540"/>
                </a:lnTo>
                <a:lnTo>
                  <a:pt x="4158" y="3468"/>
                </a:lnTo>
                <a:lnTo>
                  <a:pt x="4196" y="3476"/>
                </a:lnTo>
                <a:lnTo>
                  <a:pt x="4289" y="3429"/>
                </a:lnTo>
                <a:lnTo>
                  <a:pt x="4333" y="3335"/>
                </a:lnTo>
                <a:lnTo>
                  <a:pt x="4395" y="3282"/>
                </a:lnTo>
                <a:lnTo>
                  <a:pt x="4577" y="3153"/>
                </a:lnTo>
                <a:lnTo>
                  <a:pt x="4611" y="3097"/>
                </a:lnTo>
                <a:lnTo>
                  <a:pt x="4823" y="2942"/>
                </a:lnTo>
                <a:lnTo>
                  <a:pt x="4851" y="2877"/>
                </a:lnTo>
                <a:lnTo>
                  <a:pt x="4974" y="2867"/>
                </a:lnTo>
                <a:lnTo>
                  <a:pt x="5099" y="2825"/>
                </a:lnTo>
                <a:lnTo>
                  <a:pt x="5117" y="2762"/>
                </a:lnTo>
                <a:lnTo>
                  <a:pt x="5114" y="2713"/>
                </a:lnTo>
                <a:lnTo>
                  <a:pt x="5265" y="2703"/>
                </a:lnTo>
                <a:lnTo>
                  <a:pt x="5274" y="2641"/>
                </a:lnTo>
                <a:lnTo>
                  <a:pt x="5302" y="2592"/>
                </a:lnTo>
                <a:close/>
                <a:moveTo>
                  <a:pt x="14288" y="2597"/>
                </a:moveTo>
                <a:lnTo>
                  <a:pt x="14229" y="2631"/>
                </a:lnTo>
                <a:lnTo>
                  <a:pt x="14222" y="2660"/>
                </a:lnTo>
                <a:lnTo>
                  <a:pt x="14229" y="2666"/>
                </a:lnTo>
                <a:lnTo>
                  <a:pt x="14293" y="2737"/>
                </a:lnTo>
                <a:lnTo>
                  <a:pt x="14350" y="2752"/>
                </a:lnTo>
                <a:lnTo>
                  <a:pt x="14350" y="2710"/>
                </a:lnTo>
                <a:lnTo>
                  <a:pt x="14348" y="2660"/>
                </a:lnTo>
                <a:lnTo>
                  <a:pt x="14311" y="2609"/>
                </a:lnTo>
                <a:lnTo>
                  <a:pt x="14288" y="2597"/>
                </a:lnTo>
                <a:close/>
                <a:moveTo>
                  <a:pt x="4703" y="2621"/>
                </a:moveTo>
                <a:lnTo>
                  <a:pt x="4538" y="2722"/>
                </a:lnTo>
                <a:lnTo>
                  <a:pt x="4415" y="2744"/>
                </a:lnTo>
                <a:lnTo>
                  <a:pt x="4348" y="2846"/>
                </a:lnTo>
                <a:lnTo>
                  <a:pt x="4382" y="2917"/>
                </a:lnTo>
                <a:lnTo>
                  <a:pt x="4491" y="2899"/>
                </a:lnTo>
                <a:lnTo>
                  <a:pt x="4600" y="2838"/>
                </a:lnTo>
                <a:lnTo>
                  <a:pt x="4690" y="2821"/>
                </a:lnTo>
                <a:lnTo>
                  <a:pt x="4809" y="2715"/>
                </a:lnTo>
                <a:lnTo>
                  <a:pt x="4826" y="2666"/>
                </a:lnTo>
                <a:lnTo>
                  <a:pt x="4777" y="2653"/>
                </a:lnTo>
                <a:lnTo>
                  <a:pt x="4703" y="2621"/>
                </a:lnTo>
                <a:close/>
                <a:moveTo>
                  <a:pt x="15673" y="2705"/>
                </a:moveTo>
                <a:lnTo>
                  <a:pt x="15656" y="2744"/>
                </a:lnTo>
                <a:lnTo>
                  <a:pt x="15614" y="2767"/>
                </a:lnTo>
                <a:lnTo>
                  <a:pt x="15634" y="2803"/>
                </a:lnTo>
                <a:lnTo>
                  <a:pt x="15604" y="2821"/>
                </a:lnTo>
                <a:lnTo>
                  <a:pt x="15668" y="2848"/>
                </a:lnTo>
                <a:lnTo>
                  <a:pt x="15682" y="2843"/>
                </a:lnTo>
                <a:lnTo>
                  <a:pt x="15670" y="2796"/>
                </a:lnTo>
                <a:lnTo>
                  <a:pt x="15698" y="2789"/>
                </a:lnTo>
                <a:lnTo>
                  <a:pt x="15732" y="2766"/>
                </a:lnTo>
                <a:lnTo>
                  <a:pt x="15692" y="2715"/>
                </a:lnTo>
                <a:lnTo>
                  <a:pt x="15673" y="2705"/>
                </a:lnTo>
                <a:close/>
                <a:moveTo>
                  <a:pt x="9418" y="2712"/>
                </a:moveTo>
                <a:lnTo>
                  <a:pt x="9457" y="2745"/>
                </a:lnTo>
                <a:lnTo>
                  <a:pt x="9401" y="2767"/>
                </a:lnTo>
                <a:lnTo>
                  <a:pt x="9389" y="2804"/>
                </a:lnTo>
                <a:lnTo>
                  <a:pt x="9438" y="2806"/>
                </a:lnTo>
                <a:lnTo>
                  <a:pt x="9463" y="2791"/>
                </a:lnTo>
                <a:lnTo>
                  <a:pt x="9494" y="2796"/>
                </a:lnTo>
                <a:lnTo>
                  <a:pt x="9539" y="2801"/>
                </a:lnTo>
                <a:lnTo>
                  <a:pt x="9568" y="2789"/>
                </a:lnTo>
                <a:lnTo>
                  <a:pt x="9568" y="2749"/>
                </a:lnTo>
                <a:lnTo>
                  <a:pt x="9526" y="2754"/>
                </a:lnTo>
                <a:lnTo>
                  <a:pt x="9480" y="2769"/>
                </a:lnTo>
                <a:lnTo>
                  <a:pt x="9514" y="2740"/>
                </a:lnTo>
                <a:lnTo>
                  <a:pt x="9482" y="2722"/>
                </a:lnTo>
                <a:lnTo>
                  <a:pt x="9418" y="2712"/>
                </a:lnTo>
                <a:close/>
                <a:moveTo>
                  <a:pt x="16143" y="2742"/>
                </a:moveTo>
                <a:lnTo>
                  <a:pt x="16136" y="2777"/>
                </a:lnTo>
                <a:lnTo>
                  <a:pt x="16175" y="2841"/>
                </a:lnTo>
                <a:lnTo>
                  <a:pt x="16213" y="2828"/>
                </a:lnTo>
                <a:lnTo>
                  <a:pt x="16235" y="2804"/>
                </a:lnTo>
                <a:lnTo>
                  <a:pt x="16203" y="2762"/>
                </a:lnTo>
                <a:lnTo>
                  <a:pt x="16143" y="2742"/>
                </a:lnTo>
                <a:close/>
                <a:moveTo>
                  <a:pt x="10787" y="3018"/>
                </a:moveTo>
                <a:lnTo>
                  <a:pt x="10723" y="3045"/>
                </a:lnTo>
                <a:lnTo>
                  <a:pt x="10633" y="3133"/>
                </a:lnTo>
                <a:lnTo>
                  <a:pt x="10674" y="3161"/>
                </a:lnTo>
                <a:lnTo>
                  <a:pt x="10691" y="3257"/>
                </a:lnTo>
                <a:lnTo>
                  <a:pt x="10744" y="3311"/>
                </a:lnTo>
                <a:lnTo>
                  <a:pt x="10845" y="3351"/>
                </a:lnTo>
                <a:lnTo>
                  <a:pt x="10925" y="3333"/>
                </a:lnTo>
                <a:lnTo>
                  <a:pt x="10925" y="3212"/>
                </a:lnTo>
                <a:lnTo>
                  <a:pt x="10845" y="3084"/>
                </a:lnTo>
                <a:lnTo>
                  <a:pt x="10787" y="3018"/>
                </a:lnTo>
                <a:close/>
                <a:moveTo>
                  <a:pt x="13067" y="3215"/>
                </a:moveTo>
                <a:lnTo>
                  <a:pt x="12956" y="3242"/>
                </a:lnTo>
                <a:lnTo>
                  <a:pt x="12877" y="3266"/>
                </a:lnTo>
                <a:lnTo>
                  <a:pt x="12916" y="3306"/>
                </a:lnTo>
                <a:lnTo>
                  <a:pt x="13029" y="3308"/>
                </a:lnTo>
                <a:lnTo>
                  <a:pt x="13091" y="3281"/>
                </a:lnTo>
                <a:lnTo>
                  <a:pt x="13067" y="3215"/>
                </a:lnTo>
                <a:close/>
                <a:moveTo>
                  <a:pt x="10995" y="3267"/>
                </a:moveTo>
                <a:lnTo>
                  <a:pt x="10968" y="3282"/>
                </a:lnTo>
                <a:lnTo>
                  <a:pt x="10914" y="3466"/>
                </a:lnTo>
                <a:lnTo>
                  <a:pt x="11127" y="3400"/>
                </a:lnTo>
                <a:lnTo>
                  <a:pt x="11127" y="3345"/>
                </a:lnTo>
                <a:lnTo>
                  <a:pt x="11022" y="3274"/>
                </a:lnTo>
                <a:lnTo>
                  <a:pt x="10995" y="3267"/>
                </a:lnTo>
                <a:close/>
                <a:moveTo>
                  <a:pt x="12828" y="3284"/>
                </a:moveTo>
                <a:lnTo>
                  <a:pt x="12643" y="3296"/>
                </a:lnTo>
                <a:lnTo>
                  <a:pt x="12551" y="3338"/>
                </a:lnTo>
                <a:lnTo>
                  <a:pt x="12527" y="3382"/>
                </a:lnTo>
                <a:lnTo>
                  <a:pt x="12589" y="3473"/>
                </a:lnTo>
                <a:lnTo>
                  <a:pt x="12741" y="3513"/>
                </a:lnTo>
                <a:lnTo>
                  <a:pt x="12773" y="3454"/>
                </a:lnTo>
                <a:lnTo>
                  <a:pt x="12904" y="3382"/>
                </a:lnTo>
                <a:lnTo>
                  <a:pt x="12828" y="3284"/>
                </a:lnTo>
                <a:close/>
                <a:moveTo>
                  <a:pt x="9310" y="3420"/>
                </a:moveTo>
                <a:lnTo>
                  <a:pt x="9117" y="3446"/>
                </a:lnTo>
                <a:lnTo>
                  <a:pt x="8974" y="3469"/>
                </a:lnTo>
                <a:lnTo>
                  <a:pt x="8928" y="3528"/>
                </a:lnTo>
                <a:lnTo>
                  <a:pt x="8730" y="3585"/>
                </a:lnTo>
                <a:lnTo>
                  <a:pt x="8751" y="3619"/>
                </a:lnTo>
                <a:lnTo>
                  <a:pt x="8566" y="3678"/>
                </a:lnTo>
                <a:lnTo>
                  <a:pt x="8499" y="3745"/>
                </a:lnTo>
                <a:lnTo>
                  <a:pt x="8428" y="3747"/>
                </a:lnTo>
                <a:lnTo>
                  <a:pt x="8366" y="3816"/>
                </a:lnTo>
                <a:lnTo>
                  <a:pt x="8410" y="3892"/>
                </a:lnTo>
                <a:lnTo>
                  <a:pt x="8368" y="3954"/>
                </a:lnTo>
                <a:lnTo>
                  <a:pt x="8504" y="4048"/>
                </a:lnTo>
                <a:lnTo>
                  <a:pt x="8543" y="4052"/>
                </a:lnTo>
                <a:lnTo>
                  <a:pt x="8549" y="3902"/>
                </a:lnTo>
                <a:lnTo>
                  <a:pt x="8639" y="3794"/>
                </a:lnTo>
                <a:lnTo>
                  <a:pt x="8819" y="3707"/>
                </a:lnTo>
                <a:lnTo>
                  <a:pt x="8992" y="3616"/>
                </a:lnTo>
                <a:lnTo>
                  <a:pt x="9219" y="3550"/>
                </a:lnTo>
                <a:lnTo>
                  <a:pt x="9388" y="3537"/>
                </a:lnTo>
                <a:lnTo>
                  <a:pt x="9575" y="3520"/>
                </a:lnTo>
                <a:lnTo>
                  <a:pt x="9628" y="3488"/>
                </a:lnTo>
                <a:lnTo>
                  <a:pt x="9637" y="3429"/>
                </a:lnTo>
                <a:lnTo>
                  <a:pt x="9551" y="3422"/>
                </a:lnTo>
                <a:lnTo>
                  <a:pt x="9452" y="3446"/>
                </a:lnTo>
                <a:lnTo>
                  <a:pt x="9310" y="3420"/>
                </a:lnTo>
                <a:close/>
                <a:moveTo>
                  <a:pt x="12951" y="3540"/>
                </a:moveTo>
                <a:lnTo>
                  <a:pt x="12916" y="3577"/>
                </a:lnTo>
                <a:lnTo>
                  <a:pt x="12928" y="3644"/>
                </a:lnTo>
                <a:lnTo>
                  <a:pt x="12941" y="3646"/>
                </a:lnTo>
                <a:lnTo>
                  <a:pt x="13035" y="3616"/>
                </a:lnTo>
                <a:lnTo>
                  <a:pt x="13093" y="3580"/>
                </a:lnTo>
                <a:lnTo>
                  <a:pt x="13054" y="3553"/>
                </a:lnTo>
                <a:lnTo>
                  <a:pt x="12951" y="3540"/>
                </a:lnTo>
                <a:close/>
                <a:moveTo>
                  <a:pt x="4740" y="3742"/>
                </a:moveTo>
                <a:lnTo>
                  <a:pt x="4678" y="3789"/>
                </a:lnTo>
                <a:lnTo>
                  <a:pt x="4599" y="3907"/>
                </a:lnTo>
                <a:lnTo>
                  <a:pt x="4730" y="3867"/>
                </a:lnTo>
                <a:lnTo>
                  <a:pt x="4806" y="3799"/>
                </a:lnTo>
                <a:lnTo>
                  <a:pt x="4740" y="3742"/>
                </a:lnTo>
                <a:close/>
                <a:moveTo>
                  <a:pt x="2858" y="4966"/>
                </a:moveTo>
                <a:lnTo>
                  <a:pt x="2811" y="4993"/>
                </a:lnTo>
                <a:lnTo>
                  <a:pt x="2727" y="5090"/>
                </a:lnTo>
                <a:lnTo>
                  <a:pt x="2703" y="5151"/>
                </a:lnTo>
                <a:lnTo>
                  <a:pt x="2803" y="5087"/>
                </a:lnTo>
                <a:lnTo>
                  <a:pt x="2910" y="4972"/>
                </a:lnTo>
                <a:lnTo>
                  <a:pt x="2858" y="4966"/>
                </a:lnTo>
                <a:close/>
                <a:moveTo>
                  <a:pt x="2646" y="5114"/>
                </a:moveTo>
                <a:lnTo>
                  <a:pt x="2577" y="5201"/>
                </a:lnTo>
                <a:lnTo>
                  <a:pt x="2432" y="5350"/>
                </a:lnTo>
                <a:lnTo>
                  <a:pt x="2402" y="5413"/>
                </a:lnTo>
                <a:lnTo>
                  <a:pt x="2444" y="5407"/>
                </a:lnTo>
                <a:lnTo>
                  <a:pt x="2439" y="5452"/>
                </a:lnTo>
                <a:lnTo>
                  <a:pt x="2599" y="5304"/>
                </a:lnTo>
                <a:lnTo>
                  <a:pt x="2683" y="5169"/>
                </a:lnTo>
                <a:lnTo>
                  <a:pt x="2641" y="5166"/>
                </a:lnTo>
                <a:lnTo>
                  <a:pt x="2646" y="5114"/>
                </a:lnTo>
                <a:close/>
                <a:moveTo>
                  <a:pt x="1613" y="5254"/>
                </a:moveTo>
                <a:lnTo>
                  <a:pt x="1602" y="5277"/>
                </a:lnTo>
                <a:lnTo>
                  <a:pt x="1577" y="5319"/>
                </a:lnTo>
                <a:cubicBezTo>
                  <a:pt x="1590" y="5298"/>
                  <a:pt x="1600" y="5275"/>
                  <a:pt x="1613" y="5254"/>
                </a:cubicBezTo>
                <a:close/>
                <a:moveTo>
                  <a:pt x="1480" y="5496"/>
                </a:moveTo>
                <a:lnTo>
                  <a:pt x="1470" y="5523"/>
                </a:lnTo>
                <a:lnTo>
                  <a:pt x="1432" y="5599"/>
                </a:lnTo>
                <a:lnTo>
                  <a:pt x="1370" y="5740"/>
                </a:lnTo>
                <a:lnTo>
                  <a:pt x="1330" y="5854"/>
                </a:lnTo>
                <a:lnTo>
                  <a:pt x="1325" y="5893"/>
                </a:lnTo>
                <a:lnTo>
                  <a:pt x="1293" y="5974"/>
                </a:lnTo>
                <a:lnTo>
                  <a:pt x="1286" y="6021"/>
                </a:lnTo>
                <a:lnTo>
                  <a:pt x="1289" y="6072"/>
                </a:lnTo>
                <a:lnTo>
                  <a:pt x="1315" y="6055"/>
                </a:lnTo>
                <a:lnTo>
                  <a:pt x="1262" y="6152"/>
                </a:lnTo>
                <a:lnTo>
                  <a:pt x="1199" y="6299"/>
                </a:lnTo>
                <a:lnTo>
                  <a:pt x="1190" y="6349"/>
                </a:lnTo>
                <a:lnTo>
                  <a:pt x="1150" y="6472"/>
                </a:lnTo>
                <a:lnTo>
                  <a:pt x="1138" y="6509"/>
                </a:lnTo>
                <a:lnTo>
                  <a:pt x="1108" y="6568"/>
                </a:lnTo>
                <a:lnTo>
                  <a:pt x="1103" y="6588"/>
                </a:lnTo>
                <a:lnTo>
                  <a:pt x="1076" y="6652"/>
                </a:lnTo>
                <a:lnTo>
                  <a:pt x="1044" y="6703"/>
                </a:lnTo>
                <a:lnTo>
                  <a:pt x="991" y="6814"/>
                </a:lnTo>
                <a:lnTo>
                  <a:pt x="966" y="6866"/>
                </a:lnTo>
                <a:lnTo>
                  <a:pt x="949" y="6912"/>
                </a:lnTo>
                <a:lnTo>
                  <a:pt x="927" y="6987"/>
                </a:lnTo>
                <a:lnTo>
                  <a:pt x="904" y="7041"/>
                </a:lnTo>
                <a:lnTo>
                  <a:pt x="882" y="7085"/>
                </a:lnTo>
                <a:lnTo>
                  <a:pt x="845" y="7179"/>
                </a:lnTo>
                <a:lnTo>
                  <a:pt x="800" y="7311"/>
                </a:lnTo>
                <a:lnTo>
                  <a:pt x="773" y="7430"/>
                </a:lnTo>
                <a:lnTo>
                  <a:pt x="752" y="7502"/>
                </a:lnTo>
                <a:lnTo>
                  <a:pt x="707" y="7634"/>
                </a:lnTo>
                <a:lnTo>
                  <a:pt x="655" y="7767"/>
                </a:lnTo>
                <a:lnTo>
                  <a:pt x="638" y="7804"/>
                </a:lnTo>
                <a:lnTo>
                  <a:pt x="586" y="7969"/>
                </a:lnTo>
                <a:lnTo>
                  <a:pt x="527" y="8139"/>
                </a:lnTo>
                <a:lnTo>
                  <a:pt x="466" y="8346"/>
                </a:lnTo>
                <a:lnTo>
                  <a:pt x="407" y="8526"/>
                </a:lnTo>
                <a:lnTo>
                  <a:pt x="396" y="8551"/>
                </a:lnTo>
                <a:lnTo>
                  <a:pt x="385" y="8576"/>
                </a:lnTo>
                <a:lnTo>
                  <a:pt x="347" y="8624"/>
                </a:lnTo>
                <a:lnTo>
                  <a:pt x="322" y="8654"/>
                </a:lnTo>
                <a:lnTo>
                  <a:pt x="276" y="8751"/>
                </a:lnTo>
                <a:lnTo>
                  <a:pt x="252" y="8817"/>
                </a:lnTo>
                <a:lnTo>
                  <a:pt x="226" y="8921"/>
                </a:lnTo>
                <a:lnTo>
                  <a:pt x="215" y="8953"/>
                </a:lnTo>
                <a:cubicBezTo>
                  <a:pt x="431" y="7712"/>
                  <a:pt x="875" y="6552"/>
                  <a:pt x="1480" y="5496"/>
                </a:cubicBezTo>
                <a:close/>
                <a:moveTo>
                  <a:pt x="2347" y="5829"/>
                </a:moveTo>
                <a:lnTo>
                  <a:pt x="2286" y="5883"/>
                </a:lnTo>
                <a:lnTo>
                  <a:pt x="2251" y="6068"/>
                </a:lnTo>
                <a:lnTo>
                  <a:pt x="2247" y="6126"/>
                </a:lnTo>
                <a:lnTo>
                  <a:pt x="2220" y="6242"/>
                </a:lnTo>
                <a:lnTo>
                  <a:pt x="2283" y="6191"/>
                </a:lnTo>
                <a:lnTo>
                  <a:pt x="2315" y="6137"/>
                </a:lnTo>
                <a:lnTo>
                  <a:pt x="2412" y="6065"/>
                </a:lnTo>
                <a:lnTo>
                  <a:pt x="2387" y="6013"/>
                </a:lnTo>
                <a:lnTo>
                  <a:pt x="2355" y="5940"/>
                </a:lnTo>
                <a:lnTo>
                  <a:pt x="2347" y="5829"/>
                </a:lnTo>
                <a:close/>
                <a:moveTo>
                  <a:pt x="15330" y="6157"/>
                </a:moveTo>
                <a:lnTo>
                  <a:pt x="15311" y="6200"/>
                </a:lnTo>
                <a:lnTo>
                  <a:pt x="15392" y="6252"/>
                </a:lnTo>
                <a:lnTo>
                  <a:pt x="15368" y="6365"/>
                </a:lnTo>
                <a:lnTo>
                  <a:pt x="15505" y="6580"/>
                </a:lnTo>
                <a:lnTo>
                  <a:pt x="15656" y="6706"/>
                </a:lnTo>
                <a:lnTo>
                  <a:pt x="15789" y="6918"/>
                </a:lnTo>
                <a:lnTo>
                  <a:pt x="15847" y="7050"/>
                </a:lnTo>
                <a:lnTo>
                  <a:pt x="15964" y="7216"/>
                </a:lnTo>
                <a:lnTo>
                  <a:pt x="16049" y="7380"/>
                </a:lnTo>
                <a:lnTo>
                  <a:pt x="16146" y="7506"/>
                </a:lnTo>
                <a:lnTo>
                  <a:pt x="16131" y="7346"/>
                </a:lnTo>
                <a:lnTo>
                  <a:pt x="16259" y="7401"/>
                </a:lnTo>
                <a:lnTo>
                  <a:pt x="16193" y="7289"/>
                </a:lnTo>
                <a:lnTo>
                  <a:pt x="16003" y="7176"/>
                </a:lnTo>
                <a:lnTo>
                  <a:pt x="15910" y="6915"/>
                </a:lnTo>
                <a:lnTo>
                  <a:pt x="16070" y="6890"/>
                </a:lnTo>
                <a:lnTo>
                  <a:pt x="15799" y="6666"/>
                </a:lnTo>
                <a:lnTo>
                  <a:pt x="15658" y="6529"/>
                </a:lnTo>
                <a:lnTo>
                  <a:pt x="15555" y="6378"/>
                </a:lnTo>
                <a:lnTo>
                  <a:pt x="15422" y="6247"/>
                </a:lnTo>
                <a:lnTo>
                  <a:pt x="15330" y="6157"/>
                </a:lnTo>
                <a:close/>
                <a:moveTo>
                  <a:pt x="2404" y="7102"/>
                </a:moveTo>
                <a:lnTo>
                  <a:pt x="2352" y="7147"/>
                </a:lnTo>
                <a:lnTo>
                  <a:pt x="2387" y="7279"/>
                </a:lnTo>
                <a:lnTo>
                  <a:pt x="2368" y="7300"/>
                </a:lnTo>
                <a:lnTo>
                  <a:pt x="2448" y="7410"/>
                </a:lnTo>
                <a:lnTo>
                  <a:pt x="2485" y="7378"/>
                </a:lnTo>
                <a:lnTo>
                  <a:pt x="2444" y="7349"/>
                </a:lnTo>
                <a:lnTo>
                  <a:pt x="2464" y="7326"/>
                </a:lnTo>
                <a:lnTo>
                  <a:pt x="2436" y="7253"/>
                </a:lnTo>
                <a:lnTo>
                  <a:pt x="2392" y="7196"/>
                </a:lnTo>
                <a:lnTo>
                  <a:pt x="2404" y="7102"/>
                </a:lnTo>
                <a:close/>
                <a:moveTo>
                  <a:pt x="5279" y="7282"/>
                </a:moveTo>
                <a:lnTo>
                  <a:pt x="5381" y="7300"/>
                </a:lnTo>
                <a:lnTo>
                  <a:pt x="5530" y="7292"/>
                </a:lnTo>
                <a:lnTo>
                  <a:pt x="5582" y="7376"/>
                </a:lnTo>
                <a:lnTo>
                  <a:pt x="5679" y="7420"/>
                </a:lnTo>
                <a:lnTo>
                  <a:pt x="5637" y="7531"/>
                </a:lnTo>
                <a:lnTo>
                  <a:pt x="5530" y="7681"/>
                </a:lnTo>
                <a:lnTo>
                  <a:pt x="5461" y="7610"/>
                </a:lnTo>
                <a:lnTo>
                  <a:pt x="5365" y="7590"/>
                </a:lnTo>
                <a:lnTo>
                  <a:pt x="5292" y="7706"/>
                </a:lnTo>
                <a:lnTo>
                  <a:pt x="5210" y="7637"/>
                </a:lnTo>
                <a:lnTo>
                  <a:pt x="5183" y="7691"/>
                </a:lnTo>
                <a:lnTo>
                  <a:pt x="5210" y="7763"/>
                </a:lnTo>
                <a:lnTo>
                  <a:pt x="5169" y="7937"/>
                </a:lnTo>
                <a:lnTo>
                  <a:pt x="5252" y="8058"/>
                </a:lnTo>
                <a:lnTo>
                  <a:pt x="5240" y="8125"/>
                </a:lnTo>
                <a:lnTo>
                  <a:pt x="5178" y="8181"/>
                </a:lnTo>
                <a:lnTo>
                  <a:pt x="5163" y="8225"/>
                </a:lnTo>
                <a:lnTo>
                  <a:pt x="5137" y="8351"/>
                </a:lnTo>
                <a:lnTo>
                  <a:pt x="5211" y="8235"/>
                </a:lnTo>
                <a:lnTo>
                  <a:pt x="5316" y="8236"/>
                </a:lnTo>
                <a:lnTo>
                  <a:pt x="5296" y="8347"/>
                </a:lnTo>
                <a:lnTo>
                  <a:pt x="5321" y="8489"/>
                </a:lnTo>
                <a:lnTo>
                  <a:pt x="5201" y="8494"/>
                </a:lnTo>
                <a:lnTo>
                  <a:pt x="5126" y="8400"/>
                </a:lnTo>
                <a:lnTo>
                  <a:pt x="5031" y="8528"/>
                </a:lnTo>
                <a:lnTo>
                  <a:pt x="5095" y="8576"/>
                </a:lnTo>
                <a:lnTo>
                  <a:pt x="5011" y="8676"/>
                </a:lnTo>
                <a:lnTo>
                  <a:pt x="5067" y="8778"/>
                </a:lnTo>
                <a:lnTo>
                  <a:pt x="4967" y="8948"/>
                </a:lnTo>
                <a:lnTo>
                  <a:pt x="4932" y="9078"/>
                </a:lnTo>
                <a:lnTo>
                  <a:pt x="4903" y="9113"/>
                </a:lnTo>
                <a:lnTo>
                  <a:pt x="4713" y="9065"/>
                </a:lnTo>
                <a:lnTo>
                  <a:pt x="4575" y="8947"/>
                </a:lnTo>
                <a:lnTo>
                  <a:pt x="4545" y="8819"/>
                </a:lnTo>
                <a:lnTo>
                  <a:pt x="4466" y="8725"/>
                </a:lnTo>
                <a:lnTo>
                  <a:pt x="4498" y="8583"/>
                </a:lnTo>
                <a:lnTo>
                  <a:pt x="4538" y="8499"/>
                </a:lnTo>
                <a:lnTo>
                  <a:pt x="4595" y="8484"/>
                </a:lnTo>
                <a:lnTo>
                  <a:pt x="4643" y="8437"/>
                </a:lnTo>
                <a:lnTo>
                  <a:pt x="4728" y="8319"/>
                </a:lnTo>
                <a:lnTo>
                  <a:pt x="4818" y="8354"/>
                </a:lnTo>
                <a:lnTo>
                  <a:pt x="4811" y="8292"/>
                </a:lnTo>
                <a:lnTo>
                  <a:pt x="4769" y="8257"/>
                </a:lnTo>
                <a:lnTo>
                  <a:pt x="4786" y="8108"/>
                </a:lnTo>
                <a:lnTo>
                  <a:pt x="4784" y="7991"/>
                </a:lnTo>
                <a:lnTo>
                  <a:pt x="4797" y="7735"/>
                </a:lnTo>
                <a:lnTo>
                  <a:pt x="4871" y="7632"/>
                </a:lnTo>
                <a:lnTo>
                  <a:pt x="4888" y="7428"/>
                </a:lnTo>
                <a:lnTo>
                  <a:pt x="5078" y="7322"/>
                </a:lnTo>
                <a:lnTo>
                  <a:pt x="5179" y="7351"/>
                </a:lnTo>
                <a:lnTo>
                  <a:pt x="5279" y="7282"/>
                </a:lnTo>
                <a:close/>
                <a:moveTo>
                  <a:pt x="16175" y="7580"/>
                </a:moveTo>
                <a:lnTo>
                  <a:pt x="16220" y="7723"/>
                </a:lnTo>
                <a:lnTo>
                  <a:pt x="16320" y="7965"/>
                </a:lnTo>
                <a:lnTo>
                  <a:pt x="16219" y="8033"/>
                </a:lnTo>
                <a:lnTo>
                  <a:pt x="16235" y="8188"/>
                </a:lnTo>
                <a:lnTo>
                  <a:pt x="16335" y="8347"/>
                </a:lnTo>
                <a:lnTo>
                  <a:pt x="16447" y="8282"/>
                </a:lnTo>
                <a:lnTo>
                  <a:pt x="16405" y="8070"/>
                </a:lnTo>
                <a:lnTo>
                  <a:pt x="16621" y="8093"/>
                </a:lnTo>
                <a:lnTo>
                  <a:pt x="16614" y="7879"/>
                </a:lnTo>
                <a:lnTo>
                  <a:pt x="16725" y="7748"/>
                </a:lnTo>
                <a:lnTo>
                  <a:pt x="16596" y="7582"/>
                </a:lnTo>
                <a:lnTo>
                  <a:pt x="16572" y="7689"/>
                </a:lnTo>
                <a:lnTo>
                  <a:pt x="16488" y="7696"/>
                </a:lnTo>
                <a:lnTo>
                  <a:pt x="16383" y="7684"/>
                </a:lnTo>
                <a:lnTo>
                  <a:pt x="16175" y="7580"/>
                </a:lnTo>
                <a:close/>
                <a:moveTo>
                  <a:pt x="2813" y="7895"/>
                </a:moveTo>
                <a:lnTo>
                  <a:pt x="2789" y="7975"/>
                </a:lnTo>
                <a:lnTo>
                  <a:pt x="2811" y="8034"/>
                </a:lnTo>
                <a:lnTo>
                  <a:pt x="2921" y="8053"/>
                </a:lnTo>
                <a:lnTo>
                  <a:pt x="2926" y="8038"/>
                </a:lnTo>
                <a:lnTo>
                  <a:pt x="2939" y="8004"/>
                </a:lnTo>
                <a:lnTo>
                  <a:pt x="3028" y="7991"/>
                </a:lnTo>
                <a:lnTo>
                  <a:pt x="2936" y="7965"/>
                </a:lnTo>
                <a:lnTo>
                  <a:pt x="2887" y="7906"/>
                </a:lnTo>
                <a:lnTo>
                  <a:pt x="2853" y="7932"/>
                </a:lnTo>
                <a:lnTo>
                  <a:pt x="2848" y="7927"/>
                </a:lnTo>
                <a:lnTo>
                  <a:pt x="2813" y="7895"/>
                </a:lnTo>
                <a:close/>
                <a:moveTo>
                  <a:pt x="16496" y="8300"/>
                </a:moveTo>
                <a:lnTo>
                  <a:pt x="16404" y="8390"/>
                </a:lnTo>
                <a:lnTo>
                  <a:pt x="16412" y="8519"/>
                </a:lnTo>
                <a:lnTo>
                  <a:pt x="16523" y="8699"/>
                </a:lnTo>
                <a:lnTo>
                  <a:pt x="16553" y="8943"/>
                </a:lnTo>
                <a:lnTo>
                  <a:pt x="16520" y="9043"/>
                </a:lnTo>
                <a:lnTo>
                  <a:pt x="16429" y="9297"/>
                </a:lnTo>
                <a:lnTo>
                  <a:pt x="16318" y="9251"/>
                </a:lnTo>
                <a:lnTo>
                  <a:pt x="16320" y="9618"/>
                </a:lnTo>
                <a:lnTo>
                  <a:pt x="16176" y="9640"/>
                </a:lnTo>
                <a:lnTo>
                  <a:pt x="15951" y="9797"/>
                </a:lnTo>
                <a:lnTo>
                  <a:pt x="15902" y="9955"/>
                </a:lnTo>
                <a:lnTo>
                  <a:pt x="15803" y="10098"/>
                </a:lnTo>
                <a:lnTo>
                  <a:pt x="15771" y="10236"/>
                </a:lnTo>
                <a:lnTo>
                  <a:pt x="15663" y="10337"/>
                </a:lnTo>
                <a:lnTo>
                  <a:pt x="15756" y="10440"/>
                </a:lnTo>
                <a:lnTo>
                  <a:pt x="15857" y="10460"/>
                </a:lnTo>
                <a:lnTo>
                  <a:pt x="15872" y="10633"/>
                </a:lnTo>
                <a:lnTo>
                  <a:pt x="15958" y="10677"/>
                </a:lnTo>
                <a:lnTo>
                  <a:pt x="16022" y="10569"/>
                </a:lnTo>
                <a:lnTo>
                  <a:pt x="16013" y="10233"/>
                </a:lnTo>
                <a:lnTo>
                  <a:pt x="15838" y="10154"/>
                </a:lnTo>
                <a:lnTo>
                  <a:pt x="15988" y="10091"/>
                </a:lnTo>
                <a:lnTo>
                  <a:pt x="16109" y="9947"/>
                </a:lnTo>
                <a:lnTo>
                  <a:pt x="16309" y="9814"/>
                </a:lnTo>
                <a:lnTo>
                  <a:pt x="16363" y="9942"/>
                </a:lnTo>
                <a:lnTo>
                  <a:pt x="16471" y="9972"/>
                </a:lnTo>
                <a:lnTo>
                  <a:pt x="16567" y="9691"/>
                </a:lnTo>
                <a:lnTo>
                  <a:pt x="16769" y="9578"/>
                </a:lnTo>
                <a:lnTo>
                  <a:pt x="16880" y="9420"/>
                </a:lnTo>
                <a:lnTo>
                  <a:pt x="16885" y="9268"/>
                </a:lnTo>
                <a:lnTo>
                  <a:pt x="16828" y="9194"/>
                </a:lnTo>
                <a:lnTo>
                  <a:pt x="16806" y="9036"/>
                </a:lnTo>
                <a:lnTo>
                  <a:pt x="16722" y="8861"/>
                </a:lnTo>
                <a:lnTo>
                  <a:pt x="16737" y="8637"/>
                </a:lnTo>
                <a:lnTo>
                  <a:pt x="16671" y="8499"/>
                </a:lnTo>
                <a:lnTo>
                  <a:pt x="16496" y="8300"/>
                </a:lnTo>
                <a:close/>
                <a:moveTo>
                  <a:pt x="16284" y="9916"/>
                </a:moveTo>
                <a:lnTo>
                  <a:pt x="16180" y="9918"/>
                </a:lnTo>
                <a:lnTo>
                  <a:pt x="16155" y="10014"/>
                </a:lnTo>
                <a:lnTo>
                  <a:pt x="16075" y="10024"/>
                </a:lnTo>
                <a:lnTo>
                  <a:pt x="16042" y="10159"/>
                </a:lnTo>
                <a:lnTo>
                  <a:pt x="16069" y="10243"/>
                </a:lnTo>
                <a:lnTo>
                  <a:pt x="16170" y="10258"/>
                </a:lnTo>
                <a:lnTo>
                  <a:pt x="16168" y="10140"/>
                </a:lnTo>
                <a:lnTo>
                  <a:pt x="16219" y="10073"/>
                </a:lnTo>
                <a:lnTo>
                  <a:pt x="16291" y="10106"/>
                </a:lnTo>
                <a:lnTo>
                  <a:pt x="16323" y="9968"/>
                </a:lnTo>
                <a:lnTo>
                  <a:pt x="16284" y="9916"/>
                </a:lnTo>
                <a:close/>
                <a:moveTo>
                  <a:pt x="14872" y="12135"/>
                </a:moveTo>
                <a:lnTo>
                  <a:pt x="14771" y="12303"/>
                </a:lnTo>
                <a:lnTo>
                  <a:pt x="14707" y="12503"/>
                </a:lnTo>
                <a:lnTo>
                  <a:pt x="14747" y="12633"/>
                </a:lnTo>
                <a:lnTo>
                  <a:pt x="14855" y="12763"/>
                </a:lnTo>
                <a:lnTo>
                  <a:pt x="14900" y="12599"/>
                </a:lnTo>
                <a:lnTo>
                  <a:pt x="14944" y="12285"/>
                </a:lnTo>
                <a:lnTo>
                  <a:pt x="14951" y="12169"/>
                </a:lnTo>
                <a:lnTo>
                  <a:pt x="14872" y="12135"/>
                </a:lnTo>
                <a:close/>
                <a:moveTo>
                  <a:pt x="15190" y="13322"/>
                </a:moveTo>
                <a:lnTo>
                  <a:pt x="15146" y="13380"/>
                </a:lnTo>
                <a:lnTo>
                  <a:pt x="15040" y="13357"/>
                </a:lnTo>
                <a:lnTo>
                  <a:pt x="14941" y="13382"/>
                </a:lnTo>
                <a:lnTo>
                  <a:pt x="14909" y="13556"/>
                </a:lnTo>
                <a:lnTo>
                  <a:pt x="14924" y="13835"/>
                </a:lnTo>
                <a:lnTo>
                  <a:pt x="14850" y="13793"/>
                </a:lnTo>
                <a:lnTo>
                  <a:pt x="14877" y="13960"/>
                </a:lnTo>
                <a:lnTo>
                  <a:pt x="14909" y="14029"/>
                </a:lnTo>
                <a:lnTo>
                  <a:pt x="15003" y="14108"/>
                </a:lnTo>
                <a:lnTo>
                  <a:pt x="15018" y="14040"/>
                </a:lnTo>
                <a:lnTo>
                  <a:pt x="15072" y="14067"/>
                </a:lnTo>
                <a:lnTo>
                  <a:pt x="15025" y="14125"/>
                </a:lnTo>
                <a:lnTo>
                  <a:pt x="15023" y="14199"/>
                </a:lnTo>
                <a:lnTo>
                  <a:pt x="15111" y="14215"/>
                </a:lnTo>
                <a:lnTo>
                  <a:pt x="15259" y="14150"/>
                </a:lnTo>
                <a:lnTo>
                  <a:pt x="15377" y="14224"/>
                </a:lnTo>
                <a:lnTo>
                  <a:pt x="15412" y="14150"/>
                </a:lnTo>
                <a:lnTo>
                  <a:pt x="15483" y="14222"/>
                </a:lnTo>
                <a:lnTo>
                  <a:pt x="15621" y="14269"/>
                </a:lnTo>
                <a:lnTo>
                  <a:pt x="15628" y="14187"/>
                </a:lnTo>
                <a:lnTo>
                  <a:pt x="15570" y="14160"/>
                </a:lnTo>
                <a:lnTo>
                  <a:pt x="15575" y="14062"/>
                </a:lnTo>
                <a:lnTo>
                  <a:pt x="15358" y="14025"/>
                </a:lnTo>
                <a:lnTo>
                  <a:pt x="15289" y="14066"/>
                </a:lnTo>
                <a:lnTo>
                  <a:pt x="15198" y="14071"/>
                </a:lnTo>
                <a:lnTo>
                  <a:pt x="15146" y="13941"/>
                </a:lnTo>
                <a:lnTo>
                  <a:pt x="15155" y="13795"/>
                </a:lnTo>
                <a:lnTo>
                  <a:pt x="15244" y="13710"/>
                </a:lnTo>
                <a:lnTo>
                  <a:pt x="15269" y="13554"/>
                </a:lnTo>
                <a:lnTo>
                  <a:pt x="15195" y="13443"/>
                </a:lnTo>
                <a:lnTo>
                  <a:pt x="15212" y="13362"/>
                </a:lnTo>
                <a:lnTo>
                  <a:pt x="15190" y="13322"/>
                </a:lnTo>
                <a:close/>
                <a:moveTo>
                  <a:pt x="13237" y="13428"/>
                </a:moveTo>
                <a:lnTo>
                  <a:pt x="13138" y="13436"/>
                </a:lnTo>
                <a:lnTo>
                  <a:pt x="12953" y="13512"/>
                </a:lnTo>
                <a:lnTo>
                  <a:pt x="12874" y="13603"/>
                </a:lnTo>
                <a:lnTo>
                  <a:pt x="12889" y="13758"/>
                </a:lnTo>
                <a:lnTo>
                  <a:pt x="13035" y="13795"/>
                </a:lnTo>
                <a:lnTo>
                  <a:pt x="13180" y="13689"/>
                </a:lnTo>
                <a:lnTo>
                  <a:pt x="13212" y="13581"/>
                </a:lnTo>
                <a:lnTo>
                  <a:pt x="13281" y="13490"/>
                </a:lnTo>
                <a:lnTo>
                  <a:pt x="13237" y="13428"/>
                </a:lnTo>
                <a:close/>
                <a:moveTo>
                  <a:pt x="15808" y="14214"/>
                </a:moveTo>
                <a:lnTo>
                  <a:pt x="15651" y="14257"/>
                </a:lnTo>
                <a:lnTo>
                  <a:pt x="15764" y="14357"/>
                </a:lnTo>
                <a:lnTo>
                  <a:pt x="15774" y="14421"/>
                </a:lnTo>
                <a:lnTo>
                  <a:pt x="15676" y="14436"/>
                </a:lnTo>
                <a:lnTo>
                  <a:pt x="15712" y="14530"/>
                </a:lnTo>
                <a:lnTo>
                  <a:pt x="15762" y="14525"/>
                </a:lnTo>
                <a:lnTo>
                  <a:pt x="15779" y="14641"/>
                </a:lnTo>
                <a:lnTo>
                  <a:pt x="15855" y="14579"/>
                </a:lnTo>
                <a:lnTo>
                  <a:pt x="15804" y="14488"/>
                </a:lnTo>
                <a:lnTo>
                  <a:pt x="15794" y="14433"/>
                </a:lnTo>
                <a:lnTo>
                  <a:pt x="15926" y="14438"/>
                </a:lnTo>
                <a:lnTo>
                  <a:pt x="15860" y="14263"/>
                </a:lnTo>
                <a:lnTo>
                  <a:pt x="15808" y="14214"/>
                </a:lnTo>
                <a:close/>
                <a:moveTo>
                  <a:pt x="15124" y="14249"/>
                </a:moveTo>
                <a:lnTo>
                  <a:pt x="14980" y="14279"/>
                </a:lnTo>
                <a:lnTo>
                  <a:pt x="15079" y="14389"/>
                </a:lnTo>
                <a:lnTo>
                  <a:pt x="15158" y="14454"/>
                </a:lnTo>
                <a:lnTo>
                  <a:pt x="15188" y="14296"/>
                </a:lnTo>
                <a:lnTo>
                  <a:pt x="15124" y="14249"/>
                </a:lnTo>
                <a:close/>
                <a:moveTo>
                  <a:pt x="15480" y="14478"/>
                </a:moveTo>
                <a:lnTo>
                  <a:pt x="15374" y="14507"/>
                </a:lnTo>
                <a:lnTo>
                  <a:pt x="15267" y="14481"/>
                </a:lnTo>
                <a:lnTo>
                  <a:pt x="15301" y="14555"/>
                </a:lnTo>
                <a:lnTo>
                  <a:pt x="15298" y="14645"/>
                </a:lnTo>
                <a:lnTo>
                  <a:pt x="15310" y="14722"/>
                </a:lnTo>
                <a:lnTo>
                  <a:pt x="15412" y="14643"/>
                </a:lnTo>
                <a:lnTo>
                  <a:pt x="15483" y="14549"/>
                </a:lnTo>
                <a:lnTo>
                  <a:pt x="15480" y="14478"/>
                </a:lnTo>
                <a:close/>
                <a:moveTo>
                  <a:pt x="15643" y="14491"/>
                </a:moveTo>
                <a:lnTo>
                  <a:pt x="15535" y="14690"/>
                </a:lnTo>
                <a:lnTo>
                  <a:pt x="15552" y="14569"/>
                </a:lnTo>
                <a:lnTo>
                  <a:pt x="15461" y="14604"/>
                </a:lnTo>
                <a:lnTo>
                  <a:pt x="15453" y="14714"/>
                </a:lnTo>
                <a:lnTo>
                  <a:pt x="15414" y="14773"/>
                </a:lnTo>
                <a:lnTo>
                  <a:pt x="15384" y="14826"/>
                </a:lnTo>
                <a:lnTo>
                  <a:pt x="15496" y="14914"/>
                </a:lnTo>
                <a:lnTo>
                  <a:pt x="15545" y="14850"/>
                </a:lnTo>
                <a:lnTo>
                  <a:pt x="15587" y="14729"/>
                </a:lnTo>
                <a:lnTo>
                  <a:pt x="15643" y="14656"/>
                </a:lnTo>
                <a:lnTo>
                  <a:pt x="15643" y="14491"/>
                </a:lnTo>
                <a:close/>
                <a:moveTo>
                  <a:pt x="14875" y="14672"/>
                </a:moveTo>
                <a:lnTo>
                  <a:pt x="14798" y="14860"/>
                </a:lnTo>
                <a:lnTo>
                  <a:pt x="14702" y="15001"/>
                </a:lnTo>
                <a:lnTo>
                  <a:pt x="14584" y="15133"/>
                </a:lnTo>
                <a:lnTo>
                  <a:pt x="14505" y="15267"/>
                </a:lnTo>
                <a:lnTo>
                  <a:pt x="14727" y="15059"/>
                </a:lnTo>
                <a:lnTo>
                  <a:pt x="14810" y="14922"/>
                </a:lnTo>
                <a:lnTo>
                  <a:pt x="14916" y="14803"/>
                </a:lnTo>
                <a:lnTo>
                  <a:pt x="14875" y="14672"/>
                </a:lnTo>
                <a:close/>
                <a:moveTo>
                  <a:pt x="15885" y="14673"/>
                </a:moveTo>
                <a:lnTo>
                  <a:pt x="15907" y="14800"/>
                </a:lnTo>
                <a:lnTo>
                  <a:pt x="15791" y="14840"/>
                </a:lnTo>
                <a:lnTo>
                  <a:pt x="15769" y="14921"/>
                </a:lnTo>
                <a:lnTo>
                  <a:pt x="15646" y="15003"/>
                </a:lnTo>
                <a:lnTo>
                  <a:pt x="15582" y="14946"/>
                </a:lnTo>
                <a:lnTo>
                  <a:pt x="15496" y="15033"/>
                </a:lnTo>
                <a:lnTo>
                  <a:pt x="15394" y="15109"/>
                </a:lnTo>
                <a:lnTo>
                  <a:pt x="15335" y="15267"/>
                </a:lnTo>
                <a:lnTo>
                  <a:pt x="15367" y="15308"/>
                </a:lnTo>
                <a:lnTo>
                  <a:pt x="15486" y="15182"/>
                </a:lnTo>
                <a:lnTo>
                  <a:pt x="15565" y="15166"/>
                </a:lnTo>
                <a:lnTo>
                  <a:pt x="15613" y="15082"/>
                </a:lnTo>
                <a:lnTo>
                  <a:pt x="15724" y="15129"/>
                </a:lnTo>
                <a:lnTo>
                  <a:pt x="15678" y="15222"/>
                </a:lnTo>
                <a:lnTo>
                  <a:pt x="15732" y="15326"/>
                </a:lnTo>
                <a:lnTo>
                  <a:pt x="15932" y="15362"/>
                </a:lnTo>
                <a:lnTo>
                  <a:pt x="15976" y="15271"/>
                </a:lnTo>
                <a:lnTo>
                  <a:pt x="15916" y="15168"/>
                </a:lnTo>
                <a:lnTo>
                  <a:pt x="15986" y="15060"/>
                </a:lnTo>
                <a:lnTo>
                  <a:pt x="16059" y="15209"/>
                </a:lnTo>
                <a:lnTo>
                  <a:pt x="16104" y="15040"/>
                </a:lnTo>
                <a:lnTo>
                  <a:pt x="16087" y="14951"/>
                </a:lnTo>
                <a:lnTo>
                  <a:pt x="16062" y="14847"/>
                </a:lnTo>
                <a:lnTo>
                  <a:pt x="16045" y="14789"/>
                </a:lnTo>
                <a:lnTo>
                  <a:pt x="16025" y="14710"/>
                </a:lnTo>
                <a:lnTo>
                  <a:pt x="15885" y="14673"/>
                </a:lnTo>
                <a:close/>
                <a:moveTo>
                  <a:pt x="20422" y="14759"/>
                </a:moveTo>
                <a:lnTo>
                  <a:pt x="20395" y="14793"/>
                </a:lnTo>
                <a:lnTo>
                  <a:pt x="20396" y="14858"/>
                </a:lnTo>
                <a:lnTo>
                  <a:pt x="20433" y="14912"/>
                </a:lnTo>
                <a:lnTo>
                  <a:pt x="20450" y="14872"/>
                </a:lnTo>
                <a:lnTo>
                  <a:pt x="20432" y="14840"/>
                </a:lnTo>
                <a:lnTo>
                  <a:pt x="20422" y="14759"/>
                </a:lnTo>
                <a:close/>
                <a:moveTo>
                  <a:pt x="19604" y="14815"/>
                </a:moveTo>
                <a:lnTo>
                  <a:pt x="19545" y="14820"/>
                </a:lnTo>
                <a:lnTo>
                  <a:pt x="19513" y="14880"/>
                </a:lnTo>
                <a:lnTo>
                  <a:pt x="19590" y="14860"/>
                </a:lnTo>
                <a:lnTo>
                  <a:pt x="19649" y="14875"/>
                </a:lnTo>
                <a:lnTo>
                  <a:pt x="19695" y="14884"/>
                </a:lnTo>
                <a:lnTo>
                  <a:pt x="19715" y="14921"/>
                </a:lnTo>
                <a:lnTo>
                  <a:pt x="19728" y="14991"/>
                </a:lnTo>
                <a:lnTo>
                  <a:pt x="19764" y="14924"/>
                </a:lnTo>
                <a:lnTo>
                  <a:pt x="19757" y="14857"/>
                </a:lnTo>
                <a:lnTo>
                  <a:pt x="19720" y="14843"/>
                </a:lnTo>
                <a:lnTo>
                  <a:pt x="19681" y="14816"/>
                </a:lnTo>
                <a:lnTo>
                  <a:pt x="19639" y="14816"/>
                </a:lnTo>
                <a:lnTo>
                  <a:pt x="19604" y="14815"/>
                </a:lnTo>
                <a:close/>
                <a:moveTo>
                  <a:pt x="20322" y="14838"/>
                </a:moveTo>
                <a:lnTo>
                  <a:pt x="20260" y="14850"/>
                </a:lnTo>
                <a:lnTo>
                  <a:pt x="20225" y="14858"/>
                </a:lnTo>
                <a:lnTo>
                  <a:pt x="20210" y="14887"/>
                </a:lnTo>
                <a:lnTo>
                  <a:pt x="20237" y="14900"/>
                </a:lnTo>
                <a:lnTo>
                  <a:pt x="20275" y="14900"/>
                </a:lnTo>
                <a:lnTo>
                  <a:pt x="20332" y="14887"/>
                </a:lnTo>
                <a:lnTo>
                  <a:pt x="20334" y="14862"/>
                </a:lnTo>
                <a:lnTo>
                  <a:pt x="20322" y="14838"/>
                </a:lnTo>
                <a:close/>
                <a:moveTo>
                  <a:pt x="19912" y="14867"/>
                </a:moveTo>
                <a:lnTo>
                  <a:pt x="19897" y="14894"/>
                </a:lnTo>
                <a:lnTo>
                  <a:pt x="19907" y="14986"/>
                </a:lnTo>
                <a:lnTo>
                  <a:pt x="19939" y="15040"/>
                </a:lnTo>
                <a:lnTo>
                  <a:pt x="19974" y="15055"/>
                </a:lnTo>
                <a:lnTo>
                  <a:pt x="20004" y="15015"/>
                </a:lnTo>
                <a:lnTo>
                  <a:pt x="20023" y="14963"/>
                </a:lnTo>
                <a:lnTo>
                  <a:pt x="19982" y="14956"/>
                </a:lnTo>
                <a:lnTo>
                  <a:pt x="19945" y="14907"/>
                </a:lnTo>
                <a:lnTo>
                  <a:pt x="19918" y="14900"/>
                </a:lnTo>
                <a:lnTo>
                  <a:pt x="19912" y="14867"/>
                </a:lnTo>
                <a:close/>
                <a:moveTo>
                  <a:pt x="20072" y="14922"/>
                </a:moveTo>
                <a:lnTo>
                  <a:pt x="20063" y="14951"/>
                </a:lnTo>
                <a:lnTo>
                  <a:pt x="20093" y="14973"/>
                </a:lnTo>
                <a:lnTo>
                  <a:pt x="20130" y="14966"/>
                </a:lnTo>
                <a:lnTo>
                  <a:pt x="20149" y="14939"/>
                </a:lnTo>
                <a:lnTo>
                  <a:pt x="20120" y="14929"/>
                </a:lnTo>
                <a:lnTo>
                  <a:pt x="20072" y="14922"/>
                </a:lnTo>
                <a:close/>
                <a:moveTo>
                  <a:pt x="20459" y="14954"/>
                </a:moveTo>
                <a:lnTo>
                  <a:pt x="20444" y="14970"/>
                </a:lnTo>
                <a:lnTo>
                  <a:pt x="20403" y="14993"/>
                </a:lnTo>
                <a:lnTo>
                  <a:pt x="20415" y="15044"/>
                </a:lnTo>
                <a:lnTo>
                  <a:pt x="20469" y="14976"/>
                </a:lnTo>
                <a:lnTo>
                  <a:pt x="20459" y="14954"/>
                </a:lnTo>
                <a:close/>
                <a:moveTo>
                  <a:pt x="19661" y="14961"/>
                </a:moveTo>
                <a:lnTo>
                  <a:pt x="19597" y="15017"/>
                </a:lnTo>
                <a:lnTo>
                  <a:pt x="19602" y="15094"/>
                </a:lnTo>
                <a:lnTo>
                  <a:pt x="19536" y="15195"/>
                </a:lnTo>
                <a:lnTo>
                  <a:pt x="19499" y="15271"/>
                </a:lnTo>
                <a:lnTo>
                  <a:pt x="19435" y="15331"/>
                </a:lnTo>
                <a:lnTo>
                  <a:pt x="19432" y="15261"/>
                </a:lnTo>
                <a:lnTo>
                  <a:pt x="19415" y="15278"/>
                </a:lnTo>
                <a:lnTo>
                  <a:pt x="19392" y="15360"/>
                </a:lnTo>
                <a:lnTo>
                  <a:pt x="19328" y="15419"/>
                </a:lnTo>
                <a:lnTo>
                  <a:pt x="19225" y="15473"/>
                </a:lnTo>
                <a:lnTo>
                  <a:pt x="19211" y="15525"/>
                </a:lnTo>
                <a:lnTo>
                  <a:pt x="19274" y="15518"/>
                </a:lnTo>
                <a:lnTo>
                  <a:pt x="19363" y="15491"/>
                </a:lnTo>
                <a:lnTo>
                  <a:pt x="19424" y="15446"/>
                </a:lnTo>
                <a:lnTo>
                  <a:pt x="19484" y="15367"/>
                </a:lnTo>
                <a:lnTo>
                  <a:pt x="19548" y="15284"/>
                </a:lnTo>
                <a:lnTo>
                  <a:pt x="19570" y="15229"/>
                </a:lnTo>
                <a:lnTo>
                  <a:pt x="19627" y="15170"/>
                </a:lnTo>
                <a:lnTo>
                  <a:pt x="19673" y="15050"/>
                </a:lnTo>
                <a:lnTo>
                  <a:pt x="19681" y="14968"/>
                </a:lnTo>
                <a:lnTo>
                  <a:pt x="19661" y="14961"/>
                </a:lnTo>
                <a:close/>
                <a:moveTo>
                  <a:pt x="20370" y="14968"/>
                </a:moveTo>
                <a:lnTo>
                  <a:pt x="20348" y="14970"/>
                </a:lnTo>
                <a:lnTo>
                  <a:pt x="20297" y="15008"/>
                </a:lnTo>
                <a:lnTo>
                  <a:pt x="20280" y="15072"/>
                </a:lnTo>
                <a:lnTo>
                  <a:pt x="20294" y="15074"/>
                </a:lnTo>
                <a:lnTo>
                  <a:pt x="20343" y="15030"/>
                </a:lnTo>
                <a:lnTo>
                  <a:pt x="20375" y="14990"/>
                </a:lnTo>
                <a:lnTo>
                  <a:pt x="20370" y="14968"/>
                </a:lnTo>
                <a:close/>
                <a:moveTo>
                  <a:pt x="7731" y="15136"/>
                </a:moveTo>
                <a:lnTo>
                  <a:pt x="7635" y="15394"/>
                </a:lnTo>
                <a:lnTo>
                  <a:pt x="7657" y="15638"/>
                </a:lnTo>
                <a:lnTo>
                  <a:pt x="7738" y="15783"/>
                </a:lnTo>
                <a:lnTo>
                  <a:pt x="7896" y="15771"/>
                </a:lnTo>
                <a:lnTo>
                  <a:pt x="7974" y="15737"/>
                </a:lnTo>
                <a:lnTo>
                  <a:pt x="8007" y="15569"/>
                </a:lnTo>
                <a:lnTo>
                  <a:pt x="7927" y="15382"/>
                </a:lnTo>
                <a:lnTo>
                  <a:pt x="7849" y="15251"/>
                </a:lnTo>
                <a:lnTo>
                  <a:pt x="7731" y="15136"/>
                </a:lnTo>
                <a:close/>
                <a:moveTo>
                  <a:pt x="14510" y="15508"/>
                </a:moveTo>
                <a:lnTo>
                  <a:pt x="14439" y="15523"/>
                </a:lnTo>
                <a:lnTo>
                  <a:pt x="14355" y="15670"/>
                </a:lnTo>
                <a:lnTo>
                  <a:pt x="14222" y="15809"/>
                </a:lnTo>
                <a:lnTo>
                  <a:pt x="14074" y="15926"/>
                </a:lnTo>
                <a:lnTo>
                  <a:pt x="14003" y="16000"/>
                </a:lnTo>
                <a:lnTo>
                  <a:pt x="13917" y="16116"/>
                </a:lnTo>
                <a:lnTo>
                  <a:pt x="13791" y="16264"/>
                </a:lnTo>
                <a:lnTo>
                  <a:pt x="13574" y="16333"/>
                </a:lnTo>
                <a:lnTo>
                  <a:pt x="13497" y="16375"/>
                </a:lnTo>
                <a:lnTo>
                  <a:pt x="13461" y="16513"/>
                </a:lnTo>
                <a:lnTo>
                  <a:pt x="13320" y="16562"/>
                </a:lnTo>
                <a:lnTo>
                  <a:pt x="13185" y="16527"/>
                </a:lnTo>
                <a:lnTo>
                  <a:pt x="13077" y="16644"/>
                </a:lnTo>
                <a:lnTo>
                  <a:pt x="13056" y="16791"/>
                </a:lnTo>
                <a:lnTo>
                  <a:pt x="13081" y="16922"/>
                </a:lnTo>
                <a:lnTo>
                  <a:pt x="13170" y="17040"/>
                </a:lnTo>
                <a:lnTo>
                  <a:pt x="13261" y="17070"/>
                </a:lnTo>
                <a:lnTo>
                  <a:pt x="13286" y="17267"/>
                </a:lnTo>
                <a:lnTo>
                  <a:pt x="13438" y="17262"/>
                </a:lnTo>
                <a:lnTo>
                  <a:pt x="13557" y="17237"/>
                </a:lnTo>
                <a:lnTo>
                  <a:pt x="13621" y="17298"/>
                </a:lnTo>
                <a:lnTo>
                  <a:pt x="13838" y="17210"/>
                </a:lnTo>
                <a:lnTo>
                  <a:pt x="13928" y="17242"/>
                </a:lnTo>
                <a:lnTo>
                  <a:pt x="14055" y="17228"/>
                </a:lnTo>
                <a:lnTo>
                  <a:pt x="14125" y="17304"/>
                </a:lnTo>
                <a:lnTo>
                  <a:pt x="14328" y="17200"/>
                </a:lnTo>
                <a:lnTo>
                  <a:pt x="14353" y="17247"/>
                </a:lnTo>
                <a:lnTo>
                  <a:pt x="14427" y="17008"/>
                </a:lnTo>
                <a:lnTo>
                  <a:pt x="14434" y="16858"/>
                </a:lnTo>
                <a:lnTo>
                  <a:pt x="14606" y="16718"/>
                </a:lnTo>
                <a:lnTo>
                  <a:pt x="14599" y="16582"/>
                </a:lnTo>
                <a:lnTo>
                  <a:pt x="14656" y="16464"/>
                </a:lnTo>
                <a:lnTo>
                  <a:pt x="14865" y="16399"/>
                </a:lnTo>
                <a:lnTo>
                  <a:pt x="14667" y="16299"/>
                </a:lnTo>
                <a:lnTo>
                  <a:pt x="14695" y="16220"/>
                </a:lnTo>
                <a:lnTo>
                  <a:pt x="14564" y="16097"/>
                </a:lnTo>
                <a:lnTo>
                  <a:pt x="14660" y="15932"/>
                </a:lnTo>
                <a:lnTo>
                  <a:pt x="14788" y="15848"/>
                </a:lnTo>
                <a:lnTo>
                  <a:pt x="14752" y="15777"/>
                </a:lnTo>
                <a:lnTo>
                  <a:pt x="14870" y="15742"/>
                </a:lnTo>
                <a:lnTo>
                  <a:pt x="14880" y="15676"/>
                </a:lnTo>
                <a:lnTo>
                  <a:pt x="14732" y="15660"/>
                </a:lnTo>
                <a:lnTo>
                  <a:pt x="14614" y="15641"/>
                </a:lnTo>
                <a:lnTo>
                  <a:pt x="14604" y="15570"/>
                </a:lnTo>
                <a:lnTo>
                  <a:pt x="14510" y="15508"/>
                </a:lnTo>
                <a:close/>
                <a:moveTo>
                  <a:pt x="18777" y="15554"/>
                </a:moveTo>
                <a:lnTo>
                  <a:pt x="18543" y="15614"/>
                </a:lnTo>
                <a:lnTo>
                  <a:pt x="18318" y="15643"/>
                </a:lnTo>
                <a:lnTo>
                  <a:pt x="18171" y="15695"/>
                </a:lnTo>
                <a:lnTo>
                  <a:pt x="18070" y="15695"/>
                </a:lnTo>
                <a:lnTo>
                  <a:pt x="17951" y="15703"/>
                </a:lnTo>
                <a:lnTo>
                  <a:pt x="17824" y="15767"/>
                </a:lnTo>
                <a:lnTo>
                  <a:pt x="17656" y="15937"/>
                </a:lnTo>
                <a:lnTo>
                  <a:pt x="17526" y="16153"/>
                </a:lnTo>
                <a:lnTo>
                  <a:pt x="17377" y="16133"/>
                </a:lnTo>
                <a:lnTo>
                  <a:pt x="17341" y="15907"/>
                </a:lnTo>
                <a:lnTo>
                  <a:pt x="17318" y="15862"/>
                </a:lnTo>
                <a:lnTo>
                  <a:pt x="17074" y="15900"/>
                </a:lnTo>
                <a:lnTo>
                  <a:pt x="16995" y="15983"/>
                </a:lnTo>
                <a:lnTo>
                  <a:pt x="16784" y="16101"/>
                </a:lnTo>
                <a:lnTo>
                  <a:pt x="16850" y="16151"/>
                </a:lnTo>
                <a:lnTo>
                  <a:pt x="16988" y="16124"/>
                </a:lnTo>
                <a:lnTo>
                  <a:pt x="17047" y="16190"/>
                </a:lnTo>
                <a:lnTo>
                  <a:pt x="17271" y="16097"/>
                </a:lnTo>
                <a:lnTo>
                  <a:pt x="17282" y="16131"/>
                </a:lnTo>
                <a:lnTo>
                  <a:pt x="17175" y="16173"/>
                </a:lnTo>
                <a:lnTo>
                  <a:pt x="17006" y="16296"/>
                </a:lnTo>
                <a:lnTo>
                  <a:pt x="17121" y="16320"/>
                </a:lnTo>
                <a:lnTo>
                  <a:pt x="17119" y="16383"/>
                </a:lnTo>
                <a:lnTo>
                  <a:pt x="17151" y="16424"/>
                </a:lnTo>
                <a:lnTo>
                  <a:pt x="17210" y="16387"/>
                </a:lnTo>
                <a:lnTo>
                  <a:pt x="17259" y="16296"/>
                </a:lnTo>
                <a:lnTo>
                  <a:pt x="17474" y="16333"/>
                </a:lnTo>
                <a:lnTo>
                  <a:pt x="17595" y="16291"/>
                </a:lnTo>
                <a:lnTo>
                  <a:pt x="17866" y="16279"/>
                </a:lnTo>
                <a:lnTo>
                  <a:pt x="17924" y="16367"/>
                </a:lnTo>
                <a:lnTo>
                  <a:pt x="17944" y="16503"/>
                </a:lnTo>
                <a:lnTo>
                  <a:pt x="17851" y="16587"/>
                </a:lnTo>
                <a:lnTo>
                  <a:pt x="17777" y="16732"/>
                </a:lnTo>
                <a:lnTo>
                  <a:pt x="17956" y="16638"/>
                </a:lnTo>
                <a:lnTo>
                  <a:pt x="17994" y="16580"/>
                </a:lnTo>
                <a:lnTo>
                  <a:pt x="18131" y="16535"/>
                </a:lnTo>
                <a:lnTo>
                  <a:pt x="18235" y="16584"/>
                </a:lnTo>
                <a:lnTo>
                  <a:pt x="18371" y="16513"/>
                </a:lnTo>
                <a:lnTo>
                  <a:pt x="18440" y="16493"/>
                </a:lnTo>
                <a:lnTo>
                  <a:pt x="18550" y="16385"/>
                </a:lnTo>
                <a:lnTo>
                  <a:pt x="18548" y="16291"/>
                </a:lnTo>
                <a:lnTo>
                  <a:pt x="18632" y="16197"/>
                </a:lnTo>
                <a:lnTo>
                  <a:pt x="18745" y="16089"/>
                </a:lnTo>
                <a:lnTo>
                  <a:pt x="18898" y="16047"/>
                </a:lnTo>
                <a:lnTo>
                  <a:pt x="18944" y="16129"/>
                </a:lnTo>
                <a:lnTo>
                  <a:pt x="18999" y="16160"/>
                </a:lnTo>
                <a:lnTo>
                  <a:pt x="19075" y="16185"/>
                </a:lnTo>
                <a:lnTo>
                  <a:pt x="19188" y="16121"/>
                </a:lnTo>
                <a:lnTo>
                  <a:pt x="19282" y="16065"/>
                </a:lnTo>
                <a:lnTo>
                  <a:pt x="19304" y="16080"/>
                </a:lnTo>
                <a:lnTo>
                  <a:pt x="19378" y="16013"/>
                </a:lnTo>
                <a:lnTo>
                  <a:pt x="19398" y="15964"/>
                </a:lnTo>
                <a:lnTo>
                  <a:pt x="19292" y="15996"/>
                </a:lnTo>
                <a:lnTo>
                  <a:pt x="19331" y="15944"/>
                </a:lnTo>
                <a:lnTo>
                  <a:pt x="19247" y="15986"/>
                </a:lnTo>
                <a:lnTo>
                  <a:pt x="19262" y="15919"/>
                </a:lnTo>
                <a:lnTo>
                  <a:pt x="19196" y="15973"/>
                </a:lnTo>
                <a:lnTo>
                  <a:pt x="19144" y="15877"/>
                </a:lnTo>
                <a:lnTo>
                  <a:pt x="19050" y="15857"/>
                </a:lnTo>
                <a:lnTo>
                  <a:pt x="19036" y="15779"/>
                </a:lnTo>
                <a:lnTo>
                  <a:pt x="19147" y="15687"/>
                </a:lnTo>
                <a:lnTo>
                  <a:pt x="19127" y="15631"/>
                </a:lnTo>
                <a:lnTo>
                  <a:pt x="18934" y="15678"/>
                </a:lnTo>
                <a:lnTo>
                  <a:pt x="18924" y="15604"/>
                </a:lnTo>
                <a:lnTo>
                  <a:pt x="18860" y="15575"/>
                </a:lnTo>
                <a:lnTo>
                  <a:pt x="18777" y="15554"/>
                </a:lnTo>
                <a:close/>
                <a:moveTo>
                  <a:pt x="16368" y="15769"/>
                </a:moveTo>
                <a:lnTo>
                  <a:pt x="16316" y="15845"/>
                </a:lnTo>
                <a:lnTo>
                  <a:pt x="16286" y="15981"/>
                </a:lnTo>
                <a:lnTo>
                  <a:pt x="16335" y="16161"/>
                </a:lnTo>
                <a:lnTo>
                  <a:pt x="16399" y="16235"/>
                </a:lnTo>
                <a:lnTo>
                  <a:pt x="16444" y="16202"/>
                </a:lnTo>
                <a:lnTo>
                  <a:pt x="16378" y="16144"/>
                </a:lnTo>
                <a:lnTo>
                  <a:pt x="16402" y="16042"/>
                </a:lnTo>
                <a:lnTo>
                  <a:pt x="16486" y="16028"/>
                </a:lnTo>
                <a:lnTo>
                  <a:pt x="16493" y="15890"/>
                </a:lnTo>
                <a:lnTo>
                  <a:pt x="16478" y="15831"/>
                </a:lnTo>
                <a:lnTo>
                  <a:pt x="16382" y="15852"/>
                </a:lnTo>
                <a:lnTo>
                  <a:pt x="16368" y="15769"/>
                </a:lnTo>
                <a:close/>
                <a:moveTo>
                  <a:pt x="15900" y="16006"/>
                </a:moveTo>
                <a:lnTo>
                  <a:pt x="15735" y="16168"/>
                </a:lnTo>
                <a:lnTo>
                  <a:pt x="15542" y="16230"/>
                </a:lnTo>
                <a:lnTo>
                  <a:pt x="15326" y="16267"/>
                </a:lnTo>
                <a:lnTo>
                  <a:pt x="15192" y="16256"/>
                </a:lnTo>
                <a:lnTo>
                  <a:pt x="15047" y="16407"/>
                </a:lnTo>
                <a:lnTo>
                  <a:pt x="15010" y="16479"/>
                </a:lnTo>
                <a:lnTo>
                  <a:pt x="14921" y="16730"/>
                </a:lnTo>
                <a:lnTo>
                  <a:pt x="14895" y="16855"/>
                </a:lnTo>
                <a:lnTo>
                  <a:pt x="14820" y="16969"/>
                </a:lnTo>
                <a:lnTo>
                  <a:pt x="14872" y="17058"/>
                </a:lnTo>
                <a:lnTo>
                  <a:pt x="14946" y="17042"/>
                </a:lnTo>
                <a:lnTo>
                  <a:pt x="14968" y="17176"/>
                </a:lnTo>
                <a:lnTo>
                  <a:pt x="14912" y="17321"/>
                </a:lnTo>
                <a:lnTo>
                  <a:pt x="14985" y="17346"/>
                </a:lnTo>
                <a:lnTo>
                  <a:pt x="15094" y="17299"/>
                </a:lnTo>
                <a:lnTo>
                  <a:pt x="15097" y="17094"/>
                </a:lnTo>
                <a:lnTo>
                  <a:pt x="15087" y="16925"/>
                </a:lnTo>
                <a:lnTo>
                  <a:pt x="15203" y="16851"/>
                </a:lnTo>
                <a:lnTo>
                  <a:pt x="15187" y="17000"/>
                </a:lnTo>
                <a:lnTo>
                  <a:pt x="15308" y="17053"/>
                </a:lnTo>
                <a:lnTo>
                  <a:pt x="15283" y="17114"/>
                </a:lnTo>
                <a:lnTo>
                  <a:pt x="15323" y="17144"/>
                </a:lnTo>
                <a:lnTo>
                  <a:pt x="15493" y="17042"/>
                </a:lnTo>
                <a:lnTo>
                  <a:pt x="15405" y="17183"/>
                </a:lnTo>
                <a:lnTo>
                  <a:pt x="15469" y="17215"/>
                </a:lnTo>
                <a:lnTo>
                  <a:pt x="15562" y="17148"/>
                </a:lnTo>
                <a:lnTo>
                  <a:pt x="15569" y="17053"/>
                </a:lnTo>
                <a:lnTo>
                  <a:pt x="15422" y="16927"/>
                </a:lnTo>
                <a:lnTo>
                  <a:pt x="15454" y="16867"/>
                </a:lnTo>
                <a:lnTo>
                  <a:pt x="15298" y="16720"/>
                </a:lnTo>
                <a:lnTo>
                  <a:pt x="15449" y="16621"/>
                </a:lnTo>
                <a:lnTo>
                  <a:pt x="15525" y="16511"/>
                </a:lnTo>
                <a:lnTo>
                  <a:pt x="15597" y="16513"/>
                </a:lnTo>
                <a:lnTo>
                  <a:pt x="15613" y="16439"/>
                </a:lnTo>
                <a:lnTo>
                  <a:pt x="15294" y="16577"/>
                </a:lnTo>
                <a:lnTo>
                  <a:pt x="15200" y="16670"/>
                </a:lnTo>
                <a:lnTo>
                  <a:pt x="15047" y="16574"/>
                </a:lnTo>
                <a:lnTo>
                  <a:pt x="15072" y="16452"/>
                </a:lnTo>
                <a:lnTo>
                  <a:pt x="15222" y="16392"/>
                </a:lnTo>
                <a:lnTo>
                  <a:pt x="15508" y="16308"/>
                </a:lnTo>
                <a:lnTo>
                  <a:pt x="15671" y="16293"/>
                </a:lnTo>
                <a:lnTo>
                  <a:pt x="15798" y="16225"/>
                </a:lnTo>
                <a:lnTo>
                  <a:pt x="15929" y="16032"/>
                </a:lnTo>
                <a:lnTo>
                  <a:pt x="15900" y="16006"/>
                </a:lnTo>
                <a:close/>
                <a:moveTo>
                  <a:pt x="10497" y="16118"/>
                </a:moveTo>
                <a:lnTo>
                  <a:pt x="10514" y="16202"/>
                </a:lnTo>
                <a:lnTo>
                  <a:pt x="10709" y="16382"/>
                </a:lnTo>
                <a:lnTo>
                  <a:pt x="10850" y="16471"/>
                </a:lnTo>
                <a:lnTo>
                  <a:pt x="10950" y="16606"/>
                </a:lnTo>
                <a:lnTo>
                  <a:pt x="11120" y="16703"/>
                </a:lnTo>
                <a:lnTo>
                  <a:pt x="11189" y="16825"/>
                </a:lnTo>
                <a:lnTo>
                  <a:pt x="11244" y="16956"/>
                </a:lnTo>
                <a:lnTo>
                  <a:pt x="11409" y="17079"/>
                </a:lnTo>
                <a:lnTo>
                  <a:pt x="11552" y="17286"/>
                </a:lnTo>
                <a:lnTo>
                  <a:pt x="11645" y="17393"/>
                </a:lnTo>
                <a:lnTo>
                  <a:pt x="11786" y="17506"/>
                </a:lnTo>
                <a:lnTo>
                  <a:pt x="11867" y="17590"/>
                </a:lnTo>
                <a:lnTo>
                  <a:pt x="12105" y="17693"/>
                </a:lnTo>
                <a:lnTo>
                  <a:pt x="12259" y="17801"/>
                </a:lnTo>
                <a:lnTo>
                  <a:pt x="12466" y="17781"/>
                </a:lnTo>
                <a:lnTo>
                  <a:pt x="12477" y="17558"/>
                </a:lnTo>
                <a:lnTo>
                  <a:pt x="12525" y="17372"/>
                </a:lnTo>
                <a:lnTo>
                  <a:pt x="12436" y="17286"/>
                </a:lnTo>
                <a:lnTo>
                  <a:pt x="12300" y="17284"/>
                </a:lnTo>
                <a:lnTo>
                  <a:pt x="12234" y="17205"/>
                </a:lnTo>
                <a:lnTo>
                  <a:pt x="12204" y="17102"/>
                </a:lnTo>
                <a:lnTo>
                  <a:pt x="12137" y="17104"/>
                </a:lnTo>
                <a:lnTo>
                  <a:pt x="12029" y="17058"/>
                </a:lnTo>
                <a:lnTo>
                  <a:pt x="12105" y="16929"/>
                </a:lnTo>
                <a:lnTo>
                  <a:pt x="11961" y="16868"/>
                </a:lnTo>
                <a:lnTo>
                  <a:pt x="11854" y="16744"/>
                </a:lnTo>
                <a:lnTo>
                  <a:pt x="11696" y="16644"/>
                </a:lnTo>
                <a:lnTo>
                  <a:pt x="11504" y="16649"/>
                </a:lnTo>
                <a:lnTo>
                  <a:pt x="11325" y="16486"/>
                </a:lnTo>
                <a:lnTo>
                  <a:pt x="11221" y="16422"/>
                </a:lnTo>
                <a:lnTo>
                  <a:pt x="11076" y="16316"/>
                </a:lnTo>
                <a:lnTo>
                  <a:pt x="10909" y="16160"/>
                </a:lnTo>
                <a:lnTo>
                  <a:pt x="10618" y="16126"/>
                </a:lnTo>
                <a:lnTo>
                  <a:pt x="10497" y="16118"/>
                </a:lnTo>
                <a:close/>
                <a:moveTo>
                  <a:pt x="16769" y="16427"/>
                </a:moveTo>
                <a:lnTo>
                  <a:pt x="16597" y="16449"/>
                </a:lnTo>
                <a:lnTo>
                  <a:pt x="16399" y="16525"/>
                </a:lnTo>
                <a:lnTo>
                  <a:pt x="16357" y="16621"/>
                </a:lnTo>
                <a:lnTo>
                  <a:pt x="16469" y="16587"/>
                </a:lnTo>
                <a:lnTo>
                  <a:pt x="16559" y="16545"/>
                </a:lnTo>
                <a:lnTo>
                  <a:pt x="16692" y="16508"/>
                </a:lnTo>
                <a:lnTo>
                  <a:pt x="16821" y="16520"/>
                </a:lnTo>
                <a:lnTo>
                  <a:pt x="16769" y="16427"/>
                </a:lnTo>
                <a:close/>
                <a:moveTo>
                  <a:pt x="17367" y="16520"/>
                </a:moveTo>
                <a:lnTo>
                  <a:pt x="17331" y="16582"/>
                </a:lnTo>
                <a:lnTo>
                  <a:pt x="17301" y="16646"/>
                </a:lnTo>
                <a:lnTo>
                  <a:pt x="17306" y="16747"/>
                </a:lnTo>
                <a:lnTo>
                  <a:pt x="17392" y="16616"/>
                </a:lnTo>
                <a:lnTo>
                  <a:pt x="17397" y="16548"/>
                </a:lnTo>
                <a:lnTo>
                  <a:pt x="17367" y="16520"/>
                </a:lnTo>
                <a:close/>
                <a:moveTo>
                  <a:pt x="16213" y="16631"/>
                </a:moveTo>
                <a:lnTo>
                  <a:pt x="16047" y="16692"/>
                </a:lnTo>
                <a:lnTo>
                  <a:pt x="16077" y="16745"/>
                </a:lnTo>
                <a:lnTo>
                  <a:pt x="16188" y="16735"/>
                </a:lnTo>
                <a:lnTo>
                  <a:pt x="16252" y="16666"/>
                </a:lnTo>
                <a:lnTo>
                  <a:pt x="16213" y="16631"/>
                </a:lnTo>
                <a:close/>
                <a:moveTo>
                  <a:pt x="2986" y="16697"/>
                </a:moveTo>
                <a:lnTo>
                  <a:pt x="2959" y="16732"/>
                </a:lnTo>
                <a:lnTo>
                  <a:pt x="2976" y="16811"/>
                </a:lnTo>
                <a:lnTo>
                  <a:pt x="2931" y="16860"/>
                </a:lnTo>
                <a:lnTo>
                  <a:pt x="2877" y="16809"/>
                </a:lnTo>
                <a:lnTo>
                  <a:pt x="2907" y="16877"/>
                </a:lnTo>
                <a:lnTo>
                  <a:pt x="2889" y="16919"/>
                </a:lnTo>
                <a:lnTo>
                  <a:pt x="2814" y="16934"/>
                </a:lnTo>
                <a:lnTo>
                  <a:pt x="2771" y="16963"/>
                </a:lnTo>
                <a:lnTo>
                  <a:pt x="2720" y="16929"/>
                </a:lnTo>
                <a:lnTo>
                  <a:pt x="2685" y="16922"/>
                </a:lnTo>
                <a:lnTo>
                  <a:pt x="2631" y="16902"/>
                </a:lnTo>
                <a:lnTo>
                  <a:pt x="2577" y="16867"/>
                </a:lnTo>
                <a:lnTo>
                  <a:pt x="2591" y="16937"/>
                </a:lnTo>
                <a:lnTo>
                  <a:pt x="2577" y="16979"/>
                </a:lnTo>
                <a:lnTo>
                  <a:pt x="2628" y="17102"/>
                </a:lnTo>
                <a:lnTo>
                  <a:pt x="2678" y="17197"/>
                </a:lnTo>
                <a:lnTo>
                  <a:pt x="2727" y="17274"/>
                </a:lnTo>
                <a:lnTo>
                  <a:pt x="2749" y="17345"/>
                </a:lnTo>
                <a:lnTo>
                  <a:pt x="2737" y="17399"/>
                </a:lnTo>
                <a:lnTo>
                  <a:pt x="2756" y="17437"/>
                </a:lnTo>
                <a:lnTo>
                  <a:pt x="2717" y="17422"/>
                </a:lnTo>
                <a:lnTo>
                  <a:pt x="2737" y="17493"/>
                </a:lnTo>
                <a:lnTo>
                  <a:pt x="2789" y="17585"/>
                </a:lnTo>
                <a:lnTo>
                  <a:pt x="2872" y="17705"/>
                </a:lnTo>
                <a:lnTo>
                  <a:pt x="2934" y="17813"/>
                </a:lnTo>
                <a:lnTo>
                  <a:pt x="2995" y="17893"/>
                </a:lnTo>
                <a:lnTo>
                  <a:pt x="3101" y="17994"/>
                </a:lnTo>
                <a:lnTo>
                  <a:pt x="3176" y="18067"/>
                </a:lnTo>
                <a:lnTo>
                  <a:pt x="3244" y="18087"/>
                </a:lnTo>
                <a:lnTo>
                  <a:pt x="3318" y="18122"/>
                </a:lnTo>
                <a:lnTo>
                  <a:pt x="3299" y="18028"/>
                </a:lnTo>
                <a:lnTo>
                  <a:pt x="3266" y="17898"/>
                </a:lnTo>
                <a:lnTo>
                  <a:pt x="3239" y="17723"/>
                </a:lnTo>
                <a:lnTo>
                  <a:pt x="3232" y="17595"/>
                </a:lnTo>
                <a:lnTo>
                  <a:pt x="3229" y="17481"/>
                </a:lnTo>
                <a:lnTo>
                  <a:pt x="3202" y="17382"/>
                </a:lnTo>
                <a:lnTo>
                  <a:pt x="3225" y="17373"/>
                </a:lnTo>
                <a:lnTo>
                  <a:pt x="3220" y="17326"/>
                </a:lnTo>
                <a:lnTo>
                  <a:pt x="3168" y="17217"/>
                </a:lnTo>
                <a:lnTo>
                  <a:pt x="3180" y="17193"/>
                </a:lnTo>
                <a:lnTo>
                  <a:pt x="3244" y="17294"/>
                </a:lnTo>
                <a:lnTo>
                  <a:pt x="3255" y="17271"/>
                </a:lnTo>
                <a:lnTo>
                  <a:pt x="3250" y="17217"/>
                </a:lnTo>
                <a:lnTo>
                  <a:pt x="3202" y="17136"/>
                </a:lnTo>
                <a:lnTo>
                  <a:pt x="3141" y="16966"/>
                </a:lnTo>
                <a:lnTo>
                  <a:pt x="3089" y="16860"/>
                </a:lnTo>
                <a:lnTo>
                  <a:pt x="3043" y="16782"/>
                </a:lnTo>
                <a:lnTo>
                  <a:pt x="2986" y="16697"/>
                </a:lnTo>
                <a:close/>
                <a:moveTo>
                  <a:pt x="16217" y="17367"/>
                </a:moveTo>
                <a:lnTo>
                  <a:pt x="16158" y="17370"/>
                </a:lnTo>
                <a:lnTo>
                  <a:pt x="16106" y="17405"/>
                </a:lnTo>
                <a:lnTo>
                  <a:pt x="15991" y="17446"/>
                </a:lnTo>
                <a:lnTo>
                  <a:pt x="15848" y="17521"/>
                </a:lnTo>
                <a:lnTo>
                  <a:pt x="15825" y="17558"/>
                </a:lnTo>
                <a:lnTo>
                  <a:pt x="15656" y="17661"/>
                </a:lnTo>
                <a:lnTo>
                  <a:pt x="15577" y="17765"/>
                </a:lnTo>
                <a:lnTo>
                  <a:pt x="15557" y="17814"/>
                </a:lnTo>
                <a:lnTo>
                  <a:pt x="15575" y="17826"/>
                </a:lnTo>
                <a:lnTo>
                  <a:pt x="15720" y="17754"/>
                </a:lnTo>
                <a:lnTo>
                  <a:pt x="15838" y="17621"/>
                </a:lnTo>
                <a:lnTo>
                  <a:pt x="15979" y="17540"/>
                </a:lnTo>
                <a:lnTo>
                  <a:pt x="16155" y="17424"/>
                </a:lnTo>
                <a:lnTo>
                  <a:pt x="16217" y="17367"/>
                </a:lnTo>
                <a:close/>
                <a:moveTo>
                  <a:pt x="15491" y="17548"/>
                </a:moveTo>
                <a:lnTo>
                  <a:pt x="15336" y="17641"/>
                </a:lnTo>
                <a:lnTo>
                  <a:pt x="15222" y="17681"/>
                </a:lnTo>
                <a:lnTo>
                  <a:pt x="15119" y="17668"/>
                </a:lnTo>
                <a:lnTo>
                  <a:pt x="14981" y="17730"/>
                </a:lnTo>
                <a:lnTo>
                  <a:pt x="14978" y="17779"/>
                </a:lnTo>
                <a:lnTo>
                  <a:pt x="15203" y="17739"/>
                </a:lnTo>
                <a:lnTo>
                  <a:pt x="15461" y="17632"/>
                </a:lnTo>
                <a:lnTo>
                  <a:pt x="15491" y="17548"/>
                </a:lnTo>
                <a:close/>
                <a:moveTo>
                  <a:pt x="14803" y="17749"/>
                </a:moveTo>
                <a:lnTo>
                  <a:pt x="14695" y="17784"/>
                </a:lnTo>
                <a:lnTo>
                  <a:pt x="14635" y="17762"/>
                </a:lnTo>
                <a:lnTo>
                  <a:pt x="14584" y="17821"/>
                </a:lnTo>
                <a:lnTo>
                  <a:pt x="14488" y="17843"/>
                </a:lnTo>
                <a:lnTo>
                  <a:pt x="14422" y="17934"/>
                </a:lnTo>
                <a:lnTo>
                  <a:pt x="14517" y="17915"/>
                </a:lnTo>
                <a:lnTo>
                  <a:pt x="14640" y="17870"/>
                </a:lnTo>
                <a:lnTo>
                  <a:pt x="14842" y="17797"/>
                </a:lnTo>
                <a:lnTo>
                  <a:pt x="14803" y="17749"/>
                </a:lnTo>
                <a:close/>
                <a:moveTo>
                  <a:pt x="13372" y="17764"/>
                </a:moveTo>
                <a:lnTo>
                  <a:pt x="13330" y="17826"/>
                </a:lnTo>
                <a:lnTo>
                  <a:pt x="12980" y="17858"/>
                </a:lnTo>
                <a:lnTo>
                  <a:pt x="12956" y="17811"/>
                </a:lnTo>
                <a:lnTo>
                  <a:pt x="12881" y="17808"/>
                </a:lnTo>
                <a:lnTo>
                  <a:pt x="12732" y="17769"/>
                </a:lnTo>
                <a:lnTo>
                  <a:pt x="12509" y="17782"/>
                </a:lnTo>
                <a:lnTo>
                  <a:pt x="12379" y="17929"/>
                </a:lnTo>
                <a:lnTo>
                  <a:pt x="12547" y="17924"/>
                </a:lnTo>
                <a:lnTo>
                  <a:pt x="12578" y="17981"/>
                </a:lnTo>
                <a:lnTo>
                  <a:pt x="12913" y="18003"/>
                </a:lnTo>
                <a:lnTo>
                  <a:pt x="12988" y="17976"/>
                </a:lnTo>
                <a:lnTo>
                  <a:pt x="13123" y="17973"/>
                </a:lnTo>
                <a:lnTo>
                  <a:pt x="13332" y="17998"/>
                </a:lnTo>
                <a:lnTo>
                  <a:pt x="13500" y="17998"/>
                </a:lnTo>
                <a:lnTo>
                  <a:pt x="13685" y="17979"/>
                </a:lnTo>
                <a:lnTo>
                  <a:pt x="13848" y="17949"/>
                </a:lnTo>
                <a:lnTo>
                  <a:pt x="14040" y="17969"/>
                </a:lnTo>
                <a:lnTo>
                  <a:pt x="14247" y="17880"/>
                </a:lnTo>
                <a:lnTo>
                  <a:pt x="14034" y="17838"/>
                </a:lnTo>
                <a:lnTo>
                  <a:pt x="13766" y="17860"/>
                </a:lnTo>
                <a:lnTo>
                  <a:pt x="13705" y="17781"/>
                </a:lnTo>
                <a:lnTo>
                  <a:pt x="13372" y="17764"/>
                </a:lnTo>
                <a:close/>
                <a:moveTo>
                  <a:pt x="14968" y="17855"/>
                </a:moveTo>
                <a:lnTo>
                  <a:pt x="14805" y="17920"/>
                </a:lnTo>
                <a:lnTo>
                  <a:pt x="15023" y="17959"/>
                </a:lnTo>
                <a:lnTo>
                  <a:pt x="15096" y="17939"/>
                </a:lnTo>
                <a:lnTo>
                  <a:pt x="15109" y="17900"/>
                </a:lnTo>
                <a:lnTo>
                  <a:pt x="15054" y="17875"/>
                </a:lnTo>
                <a:lnTo>
                  <a:pt x="14968" y="17855"/>
                </a:lnTo>
                <a:close/>
              </a:path>
            </a:pathLst>
          </a:custGeom>
          <a:solidFill>
            <a:srgbClr val="000000"/>
          </a:solidFill>
          <a:ln w="12700">
            <a:miter lim="400000"/>
          </a:ln>
          <a:effectLst>
            <a:outerShdw blurRad="1270000" dir="5400000" rotWithShape="0">
              <a:schemeClr val="accent6"/>
            </a:outerShdw>
            <a:reflection endPos="40000" dir="5400000" sy="-100000" algn="bl" rotWithShape="0"/>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48" name="Location Pin"/>
          <p:cNvSpPr/>
          <p:nvPr/>
        </p:nvSpPr>
        <p:spPr>
          <a:xfrm>
            <a:off x="17283927" y="7561927"/>
            <a:ext cx="291556" cy="46989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8" y="0"/>
                  <a:pt x="0" y="2997"/>
                  <a:pt x="0" y="6701"/>
                </a:cubicBezTo>
                <a:cubicBezTo>
                  <a:pt x="0" y="12819"/>
                  <a:pt x="10800" y="21600"/>
                  <a:pt x="10800" y="21600"/>
                </a:cubicBezTo>
                <a:cubicBezTo>
                  <a:pt x="10800" y="21600"/>
                  <a:pt x="21600" y="12814"/>
                  <a:pt x="21600" y="6701"/>
                </a:cubicBezTo>
                <a:cubicBezTo>
                  <a:pt x="21600" y="2997"/>
                  <a:pt x="16762" y="0"/>
                  <a:pt x="10800" y="0"/>
                </a:cubicBezTo>
                <a:close/>
                <a:moveTo>
                  <a:pt x="10800" y="2683"/>
                </a:moveTo>
                <a:cubicBezTo>
                  <a:pt x="14368" y="2683"/>
                  <a:pt x="17267" y="4482"/>
                  <a:pt x="17267" y="6696"/>
                </a:cubicBezTo>
                <a:cubicBezTo>
                  <a:pt x="17267" y="8910"/>
                  <a:pt x="14368" y="10709"/>
                  <a:pt x="10800" y="10709"/>
                </a:cubicBezTo>
                <a:cubicBezTo>
                  <a:pt x="7232" y="10709"/>
                  <a:pt x="4335" y="8910"/>
                  <a:pt x="4335" y="6696"/>
                </a:cubicBezTo>
                <a:cubicBezTo>
                  <a:pt x="4335" y="4482"/>
                  <a:pt x="7232" y="2683"/>
                  <a:pt x="10800" y="2683"/>
                </a:cubicBezTo>
                <a:close/>
                <a:moveTo>
                  <a:pt x="10800" y="4769"/>
                </a:moveTo>
                <a:cubicBezTo>
                  <a:pt x="9085" y="4769"/>
                  <a:pt x="7686" y="5632"/>
                  <a:pt x="7686" y="6701"/>
                </a:cubicBezTo>
                <a:cubicBezTo>
                  <a:pt x="7686" y="7770"/>
                  <a:pt x="9077" y="8635"/>
                  <a:pt x="10800" y="8635"/>
                </a:cubicBezTo>
                <a:cubicBezTo>
                  <a:pt x="12523" y="8635"/>
                  <a:pt x="13917" y="7770"/>
                  <a:pt x="13917" y="6701"/>
                </a:cubicBezTo>
                <a:cubicBezTo>
                  <a:pt x="13917" y="5632"/>
                  <a:pt x="12515" y="4769"/>
                  <a:pt x="10800" y="4769"/>
                </a:cubicBezTo>
                <a:close/>
              </a:path>
            </a:pathLst>
          </a:custGeom>
          <a:solidFill>
            <a:srgbClr val="FFFFFF"/>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49" name="Location Pin"/>
          <p:cNvSpPr/>
          <p:nvPr/>
        </p:nvSpPr>
        <p:spPr>
          <a:xfrm>
            <a:off x="17037022" y="8392760"/>
            <a:ext cx="291555" cy="46989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8" y="0"/>
                  <a:pt x="0" y="2997"/>
                  <a:pt x="0" y="6701"/>
                </a:cubicBezTo>
                <a:cubicBezTo>
                  <a:pt x="0" y="12819"/>
                  <a:pt x="10800" y="21600"/>
                  <a:pt x="10800" y="21600"/>
                </a:cubicBezTo>
                <a:cubicBezTo>
                  <a:pt x="10800" y="21600"/>
                  <a:pt x="21600" y="12814"/>
                  <a:pt x="21600" y="6701"/>
                </a:cubicBezTo>
                <a:cubicBezTo>
                  <a:pt x="21600" y="2997"/>
                  <a:pt x="16762" y="0"/>
                  <a:pt x="10800" y="0"/>
                </a:cubicBezTo>
                <a:close/>
                <a:moveTo>
                  <a:pt x="10800" y="2683"/>
                </a:moveTo>
                <a:cubicBezTo>
                  <a:pt x="14368" y="2683"/>
                  <a:pt x="17267" y="4482"/>
                  <a:pt x="17267" y="6696"/>
                </a:cubicBezTo>
                <a:cubicBezTo>
                  <a:pt x="17267" y="8910"/>
                  <a:pt x="14368" y="10709"/>
                  <a:pt x="10800" y="10709"/>
                </a:cubicBezTo>
                <a:cubicBezTo>
                  <a:pt x="7232" y="10709"/>
                  <a:pt x="4335" y="8910"/>
                  <a:pt x="4335" y="6696"/>
                </a:cubicBezTo>
                <a:cubicBezTo>
                  <a:pt x="4335" y="4482"/>
                  <a:pt x="7232" y="2683"/>
                  <a:pt x="10800" y="2683"/>
                </a:cubicBezTo>
                <a:close/>
                <a:moveTo>
                  <a:pt x="10800" y="4769"/>
                </a:moveTo>
                <a:cubicBezTo>
                  <a:pt x="9085" y="4769"/>
                  <a:pt x="7686" y="5632"/>
                  <a:pt x="7686" y="6701"/>
                </a:cubicBezTo>
                <a:cubicBezTo>
                  <a:pt x="7686" y="7770"/>
                  <a:pt x="9077" y="8635"/>
                  <a:pt x="10800" y="8635"/>
                </a:cubicBezTo>
                <a:cubicBezTo>
                  <a:pt x="12523" y="8635"/>
                  <a:pt x="13917" y="7770"/>
                  <a:pt x="13917" y="6701"/>
                </a:cubicBezTo>
                <a:cubicBezTo>
                  <a:pt x="13917" y="5632"/>
                  <a:pt x="12515" y="4769"/>
                  <a:pt x="10800" y="4769"/>
                </a:cubicBezTo>
                <a:close/>
              </a:path>
            </a:pathLst>
          </a:custGeom>
          <a:solidFill>
            <a:srgbClr val="FFFFFF"/>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50" name="Location Pin"/>
          <p:cNvSpPr/>
          <p:nvPr/>
        </p:nvSpPr>
        <p:spPr>
          <a:xfrm>
            <a:off x="16213187" y="7185434"/>
            <a:ext cx="291555" cy="46989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8" y="0"/>
                  <a:pt x="0" y="2997"/>
                  <a:pt x="0" y="6701"/>
                </a:cubicBezTo>
                <a:cubicBezTo>
                  <a:pt x="0" y="12819"/>
                  <a:pt x="10800" y="21600"/>
                  <a:pt x="10800" y="21600"/>
                </a:cubicBezTo>
                <a:cubicBezTo>
                  <a:pt x="10800" y="21600"/>
                  <a:pt x="21600" y="12814"/>
                  <a:pt x="21600" y="6701"/>
                </a:cubicBezTo>
                <a:cubicBezTo>
                  <a:pt x="21600" y="2997"/>
                  <a:pt x="16762" y="0"/>
                  <a:pt x="10800" y="0"/>
                </a:cubicBezTo>
                <a:close/>
                <a:moveTo>
                  <a:pt x="10800" y="2683"/>
                </a:moveTo>
                <a:cubicBezTo>
                  <a:pt x="14368" y="2683"/>
                  <a:pt x="17267" y="4482"/>
                  <a:pt x="17267" y="6696"/>
                </a:cubicBezTo>
                <a:cubicBezTo>
                  <a:pt x="17267" y="8910"/>
                  <a:pt x="14368" y="10709"/>
                  <a:pt x="10800" y="10709"/>
                </a:cubicBezTo>
                <a:cubicBezTo>
                  <a:pt x="7232" y="10709"/>
                  <a:pt x="4335" y="8910"/>
                  <a:pt x="4335" y="6696"/>
                </a:cubicBezTo>
                <a:cubicBezTo>
                  <a:pt x="4335" y="4482"/>
                  <a:pt x="7232" y="2683"/>
                  <a:pt x="10800" y="2683"/>
                </a:cubicBezTo>
                <a:close/>
                <a:moveTo>
                  <a:pt x="10800" y="4769"/>
                </a:moveTo>
                <a:cubicBezTo>
                  <a:pt x="9085" y="4769"/>
                  <a:pt x="7686" y="5632"/>
                  <a:pt x="7686" y="6701"/>
                </a:cubicBezTo>
                <a:cubicBezTo>
                  <a:pt x="7686" y="7770"/>
                  <a:pt x="9077" y="8635"/>
                  <a:pt x="10800" y="8635"/>
                </a:cubicBezTo>
                <a:cubicBezTo>
                  <a:pt x="12523" y="8635"/>
                  <a:pt x="13917" y="7770"/>
                  <a:pt x="13917" y="6701"/>
                </a:cubicBezTo>
                <a:cubicBezTo>
                  <a:pt x="13917" y="5632"/>
                  <a:pt x="12515" y="4769"/>
                  <a:pt x="10800" y="4769"/>
                </a:cubicBezTo>
                <a:close/>
              </a:path>
            </a:pathLst>
          </a:custGeom>
          <a:solidFill>
            <a:srgbClr val="FFFFFF"/>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Google Shape;155;ga39e5270cd_0_11"/>
          <p:cNvSpPr txBox="1">
            <a:spLocks noGrp="1"/>
          </p:cNvSpPr>
          <p:nvPr>
            <p:ph type="title"/>
          </p:nvPr>
        </p:nvSpPr>
        <p:spPr>
          <a:xfrm>
            <a:off x="2139695" y="1005839"/>
            <a:ext cx="19267802" cy="2651401"/>
          </a:xfrm>
          <a:prstGeom prst="rect">
            <a:avLst/>
          </a:prstGeom>
        </p:spPr>
        <p:txBody>
          <a:bodyPr/>
          <a:lstStyle/>
          <a:p>
            <a:r>
              <a:t>Standards Identified</a:t>
            </a:r>
          </a:p>
        </p:txBody>
      </p:sp>
      <p:sp>
        <p:nvSpPr>
          <p:cNvPr id="525" name="Google Shape;156;ga39e5270cd_0_11"/>
          <p:cNvSpPr txBox="1">
            <a:spLocks noGrp="1"/>
          </p:cNvSpPr>
          <p:nvPr>
            <p:ph type="body" idx="1"/>
          </p:nvPr>
        </p:nvSpPr>
        <p:spPr>
          <a:xfrm>
            <a:off x="2139695" y="3749040"/>
            <a:ext cx="19267802" cy="8702400"/>
          </a:xfrm>
          <a:prstGeom prst="rect">
            <a:avLst/>
          </a:prstGeom>
        </p:spPr>
        <p:txBody>
          <a:bodyPr/>
          <a:lstStyle/>
          <a:p>
            <a:pPr marL="0" indent="0">
              <a:lnSpc>
                <a:spcPct val="115000"/>
              </a:lnSpc>
              <a:spcBef>
                <a:spcPts val="2400"/>
              </a:spcBef>
              <a:buSzTx/>
              <a:buNone/>
              <a:defRPr>
                <a:solidFill>
                  <a:srgbClr val="000000"/>
                </a:solidFill>
              </a:defRPr>
            </a:pPr>
            <a:r>
              <a:t>The product shall adhere to the following regulatory standards:</a:t>
            </a:r>
          </a:p>
          <a:p>
            <a:pPr marL="806450" indent="-698500">
              <a:lnSpc>
                <a:spcPct val="115000"/>
              </a:lnSpc>
              <a:spcBef>
                <a:spcPts val="2400"/>
              </a:spcBef>
              <a:buClr>
                <a:srgbClr val="000000"/>
              </a:buClr>
              <a:buFont typeface="Avenir Roman"/>
              <a:buChar char="●"/>
              <a:defRPr>
                <a:solidFill>
                  <a:srgbClr val="000000"/>
                </a:solidFill>
              </a:defRPr>
            </a:pPr>
            <a:r>
              <a:t>The project will adhere to FERPA rights.</a:t>
            </a:r>
          </a:p>
          <a:p>
            <a:pPr marL="806450" indent="-698500">
              <a:lnSpc>
                <a:spcPct val="115000"/>
              </a:lnSpc>
              <a:spcBef>
                <a:spcPts val="0"/>
              </a:spcBef>
              <a:buClr>
                <a:srgbClr val="000000"/>
              </a:buClr>
              <a:buFont typeface="Avenir Roman"/>
              <a:buChar char="●"/>
              <a:defRPr>
                <a:solidFill>
                  <a:srgbClr val="000000"/>
                </a:solidFill>
              </a:defRPr>
            </a:pPr>
            <a:r>
              <a:t>The project will adhere to ITSA regulatory standards.</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Google Shape;161;ga39e5270cd_0_6"/>
          <p:cNvSpPr txBox="1">
            <a:spLocks noGrp="1"/>
          </p:cNvSpPr>
          <p:nvPr>
            <p:ph type="title"/>
          </p:nvPr>
        </p:nvSpPr>
        <p:spPr>
          <a:xfrm>
            <a:off x="2139695" y="1005839"/>
            <a:ext cx="19267802" cy="2651401"/>
          </a:xfrm>
          <a:prstGeom prst="rect">
            <a:avLst/>
          </a:prstGeom>
        </p:spPr>
        <p:txBody>
          <a:bodyPr/>
          <a:lstStyle/>
          <a:p>
            <a:r>
              <a:t>Our take on Legal and Ethical Issues</a:t>
            </a:r>
          </a:p>
        </p:txBody>
      </p:sp>
      <p:sp>
        <p:nvSpPr>
          <p:cNvPr id="528" name="Google Shape;162;ga39e5270cd_0_6"/>
          <p:cNvSpPr txBox="1">
            <a:spLocks noGrp="1"/>
          </p:cNvSpPr>
          <p:nvPr>
            <p:ph type="body" idx="1"/>
          </p:nvPr>
        </p:nvSpPr>
        <p:spPr>
          <a:xfrm>
            <a:off x="2139695" y="3749040"/>
            <a:ext cx="19267802" cy="8702400"/>
          </a:xfrm>
          <a:prstGeom prst="rect">
            <a:avLst/>
          </a:prstGeom>
        </p:spPr>
        <p:txBody>
          <a:bodyPr/>
          <a:lstStyle/>
          <a:p>
            <a:pPr marL="0" indent="0">
              <a:buSzTx/>
              <a:buNone/>
            </a:pPr>
            <a:r>
              <a:t>Checking source of content</a:t>
            </a:r>
          </a:p>
          <a:p>
            <a:pPr marL="0" indent="0">
              <a:buSzTx/>
              <a:buNone/>
            </a:pPr>
            <a:r>
              <a:t>Fact checking information</a:t>
            </a:r>
          </a:p>
          <a:p>
            <a:pPr marL="0" indent="0">
              <a:buSzTx/>
              <a:buNone/>
            </a:pPr>
            <a:r>
              <a:t>Allowing limited access </a:t>
            </a:r>
          </a:p>
          <a:p>
            <a:pPr marL="0" indent="0">
              <a:buSzTx/>
              <a:buNone/>
            </a:pPr>
            <a:r>
              <a:t>Adding security functionality </a:t>
            </a:r>
          </a:p>
          <a:p>
            <a:pPr marL="0" indent="0">
              <a:buSzTx/>
              <a:buNone/>
            </a:pPr>
            <a:endParaRPr/>
          </a:p>
          <a:p>
            <a:pPr marL="0" indent="0">
              <a:buSzTx/>
              <a:buNone/>
            </a:pPr>
            <a:endParaRPr/>
          </a:p>
          <a:p>
            <a:pPr marL="0" indent="0">
              <a:buSzTx/>
              <a:buNone/>
            </a:pPr>
            <a:r>
              <a:t> </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Google Shape;167;ga39e5270cd_0_16"/>
          <p:cNvSpPr txBox="1">
            <a:spLocks noGrp="1"/>
          </p:cNvSpPr>
          <p:nvPr>
            <p:ph type="title"/>
          </p:nvPr>
        </p:nvSpPr>
        <p:spPr>
          <a:xfrm>
            <a:off x="2139695" y="1005839"/>
            <a:ext cx="19267802" cy="2651401"/>
          </a:xfrm>
          <a:prstGeom prst="rect">
            <a:avLst/>
          </a:prstGeom>
        </p:spPr>
        <p:txBody>
          <a:bodyPr/>
          <a:lstStyle/>
          <a:p>
            <a:r>
              <a:t>Legal and Ethical Analysis </a:t>
            </a:r>
          </a:p>
        </p:txBody>
      </p:sp>
      <p:sp>
        <p:nvSpPr>
          <p:cNvPr id="531" name="Google Shape;168;ga39e5270cd_0_16"/>
          <p:cNvSpPr txBox="1">
            <a:spLocks noGrp="1"/>
          </p:cNvSpPr>
          <p:nvPr>
            <p:ph type="body" idx="1"/>
          </p:nvPr>
        </p:nvSpPr>
        <p:spPr>
          <a:xfrm>
            <a:off x="2139695" y="3749040"/>
            <a:ext cx="19267802" cy="8702400"/>
          </a:xfrm>
          <a:prstGeom prst="rect">
            <a:avLst/>
          </a:prstGeom>
        </p:spPr>
        <p:txBody>
          <a:bodyPr/>
          <a:lstStyle/>
          <a:p>
            <a:pPr marL="0" indent="0">
              <a:buSzTx/>
              <a:buNone/>
            </a:pPr>
            <a:r>
              <a:t>Compliance of data </a:t>
            </a:r>
          </a:p>
          <a:p>
            <a:pPr marL="0" indent="0">
              <a:buSzTx/>
              <a:buNone/>
            </a:pPr>
            <a:r>
              <a:t>Level of accessibility </a:t>
            </a:r>
          </a:p>
          <a:p>
            <a:pPr marL="0" indent="0">
              <a:buSzTx/>
              <a:buNone/>
            </a:pPr>
            <a:r>
              <a:t>Data update responsibility </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Google Shape;173;ga39e5270cd_0_21"/>
          <p:cNvSpPr txBox="1">
            <a:spLocks noGrp="1"/>
          </p:cNvSpPr>
          <p:nvPr>
            <p:ph type="title"/>
          </p:nvPr>
        </p:nvSpPr>
        <p:spPr>
          <a:xfrm>
            <a:off x="2139695" y="1005839"/>
            <a:ext cx="19267802" cy="2651401"/>
          </a:xfrm>
          <a:prstGeom prst="rect">
            <a:avLst/>
          </a:prstGeom>
        </p:spPr>
        <p:txBody>
          <a:bodyPr/>
          <a:lstStyle/>
          <a:p>
            <a:r>
              <a:t>Final Thoughts </a:t>
            </a:r>
          </a:p>
        </p:txBody>
      </p:sp>
      <p:sp>
        <p:nvSpPr>
          <p:cNvPr id="536" name="Google Shape;174;ga39e5270cd_0_21"/>
          <p:cNvSpPr txBox="1">
            <a:spLocks noGrp="1"/>
          </p:cNvSpPr>
          <p:nvPr>
            <p:ph type="body" idx="1"/>
          </p:nvPr>
        </p:nvSpPr>
        <p:spPr>
          <a:xfrm>
            <a:off x="2139695" y="3749040"/>
            <a:ext cx="19267802" cy="8702400"/>
          </a:xfrm>
          <a:prstGeom prst="rect">
            <a:avLst/>
          </a:prstGeom>
        </p:spPr>
        <p:txBody>
          <a:bodyPr/>
          <a:lstStyle>
            <a:lvl1pPr marL="0" indent="0">
              <a:buSzTx/>
              <a:buNone/>
            </a:lvl1pPr>
          </a:lstStyle>
          <a:p>
            <a:r>
              <a:t>Standards may change in the future and more functionality would be required as the database evolves to allow space to effectively counter legal and ethical issues.</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Questions?"/>
          <p:cNvSpPr txBox="1">
            <a:spLocks noGrp="1"/>
          </p:cNvSpPr>
          <p:nvPr>
            <p:ph type="ctrTitle"/>
          </p:nvPr>
        </p:nvSpPr>
        <p:spPr>
          <a:xfrm>
            <a:off x="3268267" y="5802132"/>
            <a:ext cx="11557401" cy="2111736"/>
          </a:xfrm>
          <a:prstGeom prst="rect">
            <a:avLst/>
          </a:prstGeom>
          <a:effectLst>
            <a:outerShdw blurRad="1270000" dist="635000" dir="5400000" rotWithShape="0">
              <a:schemeClr val="accent6"/>
            </a:outerShdw>
          </a:effectLst>
        </p:spPr>
        <p:txBody>
          <a:bodyPr/>
          <a:lstStyle>
            <a:lvl1pPr>
              <a:defRPr sz="12500" b="0" spc="-250">
                <a:latin typeface="Myriad Apple Text"/>
                <a:ea typeface="Myriad Apple Text"/>
                <a:cs typeface="Myriad Apple Text"/>
                <a:sym typeface="Myriad Apple Text"/>
              </a:defRPr>
            </a:lvl1pPr>
          </a:lstStyle>
          <a:p>
            <a:r>
              <a:t>Questions?</a:t>
            </a:r>
          </a:p>
        </p:txBody>
      </p:sp>
      <p:sp>
        <p:nvSpPr>
          <p:cNvPr id="539" name="Lotus"/>
          <p:cNvSpPr/>
          <p:nvPr/>
        </p:nvSpPr>
        <p:spPr>
          <a:xfrm>
            <a:off x="14248767" y="5867718"/>
            <a:ext cx="6728515" cy="5323064"/>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9973" y="1804"/>
                  <a:pt x="9427" y="3507"/>
                  <a:pt x="9094" y="5101"/>
                </a:cubicBezTo>
                <a:cubicBezTo>
                  <a:pt x="9513" y="5562"/>
                  <a:pt x="9899" y="6051"/>
                  <a:pt x="10253" y="6559"/>
                </a:cubicBezTo>
                <a:cubicBezTo>
                  <a:pt x="10333" y="6356"/>
                  <a:pt x="10799" y="5209"/>
                  <a:pt x="10799" y="5209"/>
                </a:cubicBezTo>
                <a:cubicBezTo>
                  <a:pt x="10799" y="5209"/>
                  <a:pt x="11267" y="6356"/>
                  <a:pt x="11347" y="6559"/>
                </a:cubicBezTo>
                <a:cubicBezTo>
                  <a:pt x="11696" y="6051"/>
                  <a:pt x="12082" y="5562"/>
                  <a:pt x="12506" y="5101"/>
                </a:cubicBezTo>
                <a:cubicBezTo>
                  <a:pt x="12168" y="3507"/>
                  <a:pt x="11625" y="1804"/>
                  <a:pt x="10799" y="0"/>
                </a:cubicBezTo>
                <a:close/>
                <a:moveTo>
                  <a:pt x="6148" y="3134"/>
                </a:moveTo>
                <a:cubicBezTo>
                  <a:pt x="6062" y="4538"/>
                  <a:pt x="6094" y="5805"/>
                  <a:pt x="6212" y="6951"/>
                </a:cubicBezTo>
                <a:cubicBezTo>
                  <a:pt x="6217" y="6951"/>
                  <a:pt x="6599" y="8342"/>
                  <a:pt x="7704" y="9556"/>
                </a:cubicBezTo>
                <a:cubicBezTo>
                  <a:pt x="7988" y="9875"/>
                  <a:pt x="8449" y="10438"/>
                  <a:pt x="8814" y="11082"/>
                </a:cubicBezTo>
                <a:cubicBezTo>
                  <a:pt x="8878" y="10797"/>
                  <a:pt x="9227" y="9149"/>
                  <a:pt x="10080" y="6985"/>
                </a:cubicBezTo>
                <a:cubicBezTo>
                  <a:pt x="9162" y="5622"/>
                  <a:pt x="7897" y="4294"/>
                  <a:pt x="6148" y="3134"/>
                </a:cubicBezTo>
                <a:close/>
                <a:moveTo>
                  <a:pt x="15445" y="3134"/>
                </a:moveTo>
                <a:cubicBezTo>
                  <a:pt x="13696" y="4294"/>
                  <a:pt x="12426" y="5622"/>
                  <a:pt x="11513" y="6985"/>
                </a:cubicBezTo>
                <a:cubicBezTo>
                  <a:pt x="12366" y="9155"/>
                  <a:pt x="12715" y="10797"/>
                  <a:pt x="12779" y="11082"/>
                </a:cubicBezTo>
                <a:cubicBezTo>
                  <a:pt x="13144" y="10438"/>
                  <a:pt x="13605" y="9875"/>
                  <a:pt x="13889" y="9556"/>
                </a:cubicBezTo>
                <a:cubicBezTo>
                  <a:pt x="14994" y="8335"/>
                  <a:pt x="15381" y="6951"/>
                  <a:pt x="15381" y="6951"/>
                </a:cubicBezTo>
                <a:cubicBezTo>
                  <a:pt x="15499" y="5805"/>
                  <a:pt x="15531" y="4538"/>
                  <a:pt x="15445" y="3134"/>
                </a:cubicBezTo>
                <a:close/>
                <a:moveTo>
                  <a:pt x="2810" y="5324"/>
                </a:moveTo>
                <a:cubicBezTo>
                  <a:pt x="2880" y="6368"/>
                  <a:pt x="2960" y="7724"/>
                  <a:pt x="3695" y="9155"/>
                </a:cubicBezTo>
                <a:cubicBezTo>
                  <a:pt x="4114" y="9366"/>
                  <a:pt x="4662" y="9720"/>
                  <a:pt x="5080" y="10046"/>
                </a:cubicBezTo>
                <a:cubicBezTo>
                  <a:pt x="5241" y="8316"/>
                  <a:pt x="5734" y="6951"/>
                  <a:pt x="5734" y="6951"/>
                </a:cubicBezTo>
                <a:cubicBezTo>
                  <a:pt x="4725" y="6402"/>
                  <a:pt x="3990" y="6531"/>
                  <a:pt x="2810" y="5324"/>
                </a:cubicBezTo>
                <a:close/>
                <a:moveTo>
                  <a:pt x="18783" y="5324"/>
                </a:moveTo>
                <a:cubicBezTo>
                  <a:pt x="17603" y="6531"/>
                  <a:pt x="16868" y="6402"/>
                  <a:pt x="15859" y="6951"/>
                </a:cubicBezTo>
                <a:cubicBezTo>
                  <a:pt x="15859" y="6951"/>
                  <a:pt x="16352" y="8316"/>
                  <a:pt x="16513" y="10046"/>
                </a:cubicBezTo>
                <a:cubicBezTo>
                  <a:pt x="16932" y="9720"/>
                  <a:pt x="17480" y="9366"/>
                  <a:pt x="17898" y="9155"/>
                </a:cubicBezTo>
                <a:cubicBezTo>
                  <a:pt x="18633" y="7724"/>
                  <a:pt x="18714" y="6368"/>
                  <a:pt x="18783" y="5324"/>
                </a:cubicBezTo>
                <a:close/>
                <a:moveTo>
                  <a:pt x="10799" y="6138"/>
                </a:moveTo>
                <a:cubicBezTo>
                  <a:pt x="8197" y="12492"/>
                  <a:pt x="8622" y="15219"/>
                  <a:pt x="9475" y="16812"/>
                </a:cubicBezTo>
                <a:cubicBezTo>
                  <a:pt x="10140" y="18054"/>
                  <a:pt x="11460" y="18054"/>
                  <a:pt x="12125" y="16812"/>
                </a:cubicBezTo>
                <a:cubicBezTo>
                  <a:pt x="12978" y="15219"/>
                  <a:pt x="13401" y="12492"/>
                  <a:pt x="10799" y="6138"/>
                </a:cubicBezTo>
                <a:close/>
                <a:moveTo>
                  <a:pt x="5982" y="7367"/>
                </a:moveTo>
                <a:cubicBezTo>
                  <a:pt x="5419" y="9232"/>
                  <a:pt x="4430" y="13992"/>
                  <a:pt x="7263" y="16704"/>
                </a:cubicBezTo>
                <a:cubicBezTo>
                  <a:pt x="7859" y="17281"/>
                  <a:pt x="8562" y="17255"/>
                  <a:pt x="9050" y="16759"/>
                </a:cubicBezTo>
                <a:cubicBezTo>
                  <a:pt x="8589" y="15763"/>
                  <a:pt x="8208" y="14338"/>
                  <a:pt x="8707" y="11639"/>
                </a:cubicBezTo>
                <a:cubicBezTo>
                  <a:pt x="7623" y="9673"/>
                  <a:pt x="6825" y="9659"/>
                  <a:pt x="5982" y="7367"/>
                </a:cubicBezTo>
                <a:close/>
                <a:moveTo>
                  <a:pt x="15606" y="7367"/>
                </a:moveTo>
                <a:cubicBezTo>
                  <a:pt x="14769" y="9666"/>
                  <a:pt x="13970" y="9673"/>
                  <a:pt x="12887" y="11639"/>
                </a:cubicBezTo>
                <a:cubicBezTo>
                  <a:pt x="13386" y="14338"/>
                  <a:pt x="13004" y="15763"/>
                  <a:pt x="12543" y="16759"/>
                </a:cubicBezTo>
                <a:cubicBezTo>
                  <a:pt x="13036" y="17248"/>
                  <a:pt x="13735" y="17281"/>
                  <a:pt x="14330" y="16704"/>
                </a:cubicBezTo>
                <a:cubicBezTo>
                  <a:pt x="17158" y="13985"/>
                  <a:pt x="16175" y="9232"/>
                  <a:pt x="15606" y="7367"/>
                </a:cubicBezTo>
                <a:close/>
                <a:moveTo>
                  <a:pt x="20220" y="8946"/>
                </a:moveTo>
                <a:cubicBezTo>
                  <a:pt x="18869" y="9005"/>
                  <a:pt x="17616" y="9682"/>
                  <a:pt x="16562" y="10527"/>
                </a:cubicBezTo>
                <a:cubicBezTo>
                  <a:pt x="16701" y="12412"/>
                  <a:pt x="16481" y="14649"/>
                  <a:pt x="15150" y="16378"/>
                </a:cubicBezTo>
                <a:cubicBezTo>
                  <a:pt x="15306" y="16371"/>
                  <a:pt x="15467" y="16345"/>
                  <a:pt x="15633" y="16304"/>
                </a:cubicBezTo>
                <a:cubicBezTo>
                  <a:pt x="19002" y="15497"/>
                  <a:pt x="17769" y="12194"/>
                  <a:pt x="21600" y="9109"/>
                </a:cubicBezTo>
                <a:cubicBezTo>
                  <a:pt x="21132" y="8975"/>
                  <a:pt x="20670" y="8926"/>
                  <a:pt x="20220" y="8946"/>
                </a:cubicBezTo>
                <a:close/>
                <a:moveTo>
                  <a:pt x="1378" y="8952"/>
                </a:moveTo>
                <a:cubicBezTo>
                  <a:pt x="928" y="8933"/>
                  <a:pt x="468" y="8981"/>
                  <a:pt x="0" y="9115"/>
                </a:cubicBezTo>
                <a:cubicBezTo>
                  <a:pt x="3831" y="12194"/>
                  <a:pt x="2596" y="15503"/>
                  <a:pt x="5965" y="16310"/>
                </a:cubicBezTo>
                <a:cubicBezTo>
                  <a:pt x="6132" y="16351"/>
                  <a:pt x="6293" y="16373"/>
                  <a:pt x="6448" y="16386"/>
                </a:cubicBezTo>
                <a:cubicBezTo>
                  <a:pt x="5118" y="14650"/>
                  <a:pt x="4897" y="12412"/>
                  <a:pt x="5037" y="10533"/>
                </a:cubicBezTo>
                <a:cubicBezTo>
                  <a:pt x="3982" y="9684"/>
                  <a:pt x="2729" y="9010"/>
                  <a:pt x="1378" y="8952"/>
                </a:cubicBezTo>
                <a:close/>
                <a:moveTo>
                  <a:pt x="2698" y="13455"/>
                </a:moveTo>
                <a:cubicBezTo>
                  <a:pt x="2011" y="13496"/>
                  <a:pt x="1212" y="13761"/>
                  <a:pt x="327" y="14439"/>
                </a:cubicBezTo>
                <a:cubicBezTo>
                  <a:pt x="1062" y="15002"/>
                  <a:pt x="1738" y="15280"/>
                  <a:pt x="2344" y="15382"/>
                </a:cubicBezTo>
                <a:cubicBezTo>
                  <a:pt x="1840" y="15741"/>
                  <a:pt x="1019" y="16454"/>
                  <a:pt x="761" y="17478"/>
                </a:cubicBezTo>
                <a:cubicBezTo>
                  <a:pt x="1437" y="17044"/>
                  <a:pt x="2323" y="17083"/>
                  <a:pt x="2822" y="17158"/>
                </a:cubicBezTo>
                <a:cubicBezTo>
                  <a:pt x="2468" y="17592"/>
                  <a:pt x="2119" y="18143"/>
                  <a:pt x="1802" y="18834"/>
                </a:cubicBezTo>
                <a:cubicBezTo>
                  <a:pt x="3401" y="19133"/>
                  <a:pt x="4527" y="18692"/>
                  <a:pt x="5305" y="18054"/>
                </a:cubicBezTo>
                <a:cubicBezTo>
                  <a:pt x="5155" y="18604"/>
                  <a:pt x="4743" y="19295"/>
                  <a:pt x="3734" y="19621"/>
                </a:cubicBezTo>
                <a:cubicBezTo>
                  <a:pt x="5263" y="20224"/>
                  <a:pt x="7001" y="20041"/>
                  <a:pt x="8187" y="19241"/>
                </a:cubicBezTo>
                <a:cubicBezTo>
                  <a:pt x="8563" y="20618"/>
                  <a:pt x="9592" y="21600"/>
                  <a:pt x="10804" y="21600"/>
                </a:cubicBezTo>
                <a:cubicBezTo>
                  <a:pt x="12017" y="21600"/>
                  <a:pt x="13048" y="20611"/>
                  <a:pt x="13423" y="19241"/>
                </a:cubicBezTo>
                <a:cubicBezTo>
                  <a:pt x="14609" y="20041"/>
                  <a:pt x="16347" y="20224"/>
                  <a:pt x="17876" y="19621"/>
                </a:cubicBezTo>
                <a:cubicBezTo>
                  <a:pt x="16873" y="19295"/>
                  <a:pt x="16454" y="18597"/>
                  <a:pt x="16304" y="18054"/>
                </a:cubicBezTo>
                <a:cubicBezTo>
                  <a:pt x="17081" y="18699"/>
                  <a:pt x="18209" y="19133"/>
                  <a:pt x="19808" y="18834"/>
                </a:cubicBezTo>
                <a:cubicBezTo>
                  <a:pt x="19486" y="18143"/>
                  <a:pt x="19142" y="17592"/>
                  <a:pt x="18788" y="17158"/>
                </a:cubicBezTo>
                <a:cubicBezTo>
                  <a:pt x="19287" y="17083"/>
                  <a:pt x="20173" y="17044"/>
                  <a:pt x="20849" y="17478"/>
                </a:cubicBezTo>
                <a:cubicBezTo>
                  <a:pt x="20586" y="16454"/>
                  <a:pt x="19770" y="15735"/>
                  <a:pt x="19266" y="15382"/>
                </a:cubicBezTo>
                <a:cubicBezTo>
                  <a:pt x="19867" y="15280"/>
                  <a:pt x="20543" y="15002"/>
                  <a:pt x="21283" y="14439"/>
                </a:cubicBezTo>
                <a:cubicBezTo>
                  <a:pt x="20387" y="13761"/>
                  <a:pt x="19587" y="13496"/>
                  <a:pt x="18901" y="13455"/>
                </a:cubicBezTo>
                <a:cubicBezTo>
                  <a:pt x="18305" y="14859"/>
                  <a:pt x="17479" y="16780"/>
                  <a:pt x="14774" y="16827"/>
                </a:cubicBezTo>
                <a:cubicBezTo>
                  <a:pt x="14179" y="17546"/>
                  <a:pt x="13268" y="17924"/>
                  <a:pt x="12367" y="17158"/>
                </a:cubicBezTo>
                <a:cubicBezTo>
                  <a:pt x="11991" y="17782"/>
                  <a:pt x="11427" y="18175"/>
                  <a:pt x="10799" y="18175"/>
                </a:cubicBezTo>
                <a:cubicBezTo>
                  <a:pt x="10171" y="18175"/>
                  <a:pt x="9609" y="17782"/>
                  <a:pt x="9233" y="17158"/>
                </a:cubicBezTo>
                <a:cubicBezTo>
                  <a:pt x="8332" y="17924"/>
                  <a:pt x="7414" y="17546"/>
                  <a:pt x="6824" y="16827"/>
                </a:cubicBezTo>
                <a:cubicBezTo>
                  <a:pt x="4114" y="16780"/>
                  <a:pt x="3288" y="14859"/>
                  <a:pt x="2698" y="13455"/>
                </a:cubicBezTo>
                <a:close/>
              </a:path>
            </a:pathLst>
          </a:custGeom>
          <a:solidFill>
            <a:srgbClr val="000000"/>
          </a:solidFill>
          <a:ln w="12700">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540" name="?"/>
          <p:cNvSpPr txBox="1"/>
          <p:nvPr/>
        </p:nvSpPr>
        <p:spPr>
          <a:xfrm rot="910816">
            <a:off x="12358647" y="2871711"/>
            <a:ext cx="3644901" cy="7493002"/>
          </a:xfrm>
          <a:prstGeom prst="rect">
            <a:avLst/>
          </a:prstGeom>
          <a:ln w="12700">
            <a:miter lim="400000"/>
          </a:ln>
          <a:effectLst>
            <a:outerShdw blurRad="1270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50000">
                <a:solidFill>
                  <a:srgbClr val="000000"/>
                </a:solidFill>
              </a:defRPr>
            </a:lvl1pPr>
          </a:lstStyle>
          <a:p>
            <a:r>
              <a:t>?</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 name="Lotus"/>
          <p:cNvSpPr/>
          <p:nvPr/>
        </p:nvSpPr>
        <p:spPr>
          <a:xfrm>
            <a:off x="8274237" y="2674049"/>
            <a:ext cx="7835526" cy="61988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9973" y="1804"/>
                  <a:pt x="9427" y="3507"/>
                  <a:pt x="9094" y="5101"/>
                </a:cubicBezTo>
                <a:cubicBezTo>
                  <a:pt x="9513" y="5562"/>
                  <a:pt x="9899" y="6051"/>
                  <a:pt x="10253" y="6559"/>
                </a:cubicBezTo>
                <a:cubicBezTo>
                  <a:pt x="10333" y="6356"/>
                  <a:pt x="10799" y="5209"/>
                  <a:pt x="10799" y="5209"/>
                </a:cubicBezTo>
                <a:cubicBezTo>
                  <a:pt x="10799" y="5209"/>
                  <a:pt x="11267" y="6356"/>
                  <a:pt x="11347" y="6559"/>
                </a:cubicBezTo>
                <a:cubicBezTo>
                  <a:pt x="11696" y="6051"/>
                  <a:pt x="12082" y="5562"/>
                  <a:pt x="12506" y="5101"/>
                </a:cubicBezTo>
                <a:cubicBezTo>
                  <a:pt x="12168" y="3507"/>
                  <a:pt x="11625" y="1804"/>
                  <a:pt x="10799" y="0"/>
                </a:cubicBezTo>
                <a:close/>
                <a:moveTo>
                  <a:pt x="6148" y="3134"/>
                </a:moveTo>
                <a:cubicBezTo>
                  <a:pt x="6062" y="4538"/>
                  <a:pt x="6094" y="5805"/>
                  <a:pt x="6212" y="6951"/>
                </a:cubicBezTo>
                <a:cubicBezTo>
                  <a:pt x="6217" y="6951"/>
                  <a:pt x="6599" y="8342"/>
                  <a:pt x="7704" y="9556"/>
                </a:cubicBezTo>
                <a:cubicBezTo>
                  <a:pt x="7988" y="9875"/>
                  <a:pt x="8449" y="10438"/>
                  <a:pt x="8814" y="11082"/>
                </a:cubicBezTo>
                <a:cubicBezTo>
                  <a:pt x="8878" y="10797"/>
                  <a:pt x="9227" y="9149"/>
                  <a:pt x="10080" y="6985"/>
                </a:cubicBezTo>
                <a:cubicBezTo>
                  <a:pt x="9162" y="5622"/>
                  <a:pt x="7897" y="4294"/>
                  <a:pt x="6148" y="3134"/>
                </a:cubicBezTo>
                <a:close/>
                <a:moveTo>
                  <a:pt x="15445" y="3134"/>
                </a:moveTo>
                <a:cubicBezTo>
                  <a:pt x="13696" y="4294"/>
                  <a:pt x="12426" y="5622"/>
                  <a:pt x="11513" y="6985"/>
                </a:cubicBezTo>
                <a:cubicBezTo>
                  <a:pt x="12366" y="9155"/>
                  <a:pt x="12715" y="10797"/>
                  <a:pt x="12779" y="11082"/>
                </a:cubicBezTo>
                <a:cubicBezTo>
                  <a:pt x="13144" y="10438"/>
                  <a:pt x="13605" y="9875"/>
                  <a:pt x="13889" y="9556"/>
                </a:cubicBezTo>
                <a:cubicBezTo>
                  <a:pt x="14994" y="8335"/>
                  <a:pt x="15381" y="6951"/>
                  <a:pt x="15381" y="6951"/>
                </a:cubicBezTo>
                <a:cubicBezTo>
                  <a:pt x="15499" y="5805"/>
                  <a:pt x="15531" y="4538"/>
                  <a:pt x="15445" y="3134"/>
                </a:cubicBezTo>
                <a:close/>
                <a:moveTo>
                  <a:pt x="2810" y="5324"/>
                </a:moveTo>
                <a:cubicBezTo>
                  <a:pt x="2880" y="6368"/>
                  <a:pt x="2960" y="7724"/>
                  <a:pt x="3695" y="9155"/>
                </a:cubicBezTo>
                <a:cubicBezTo>
                  <a:pt x="4114" y="9366"/>
                  <a:pt x="4662" y="9720"/>
                  <a:pt x="5080" y="10046"/>
                </a:cubicBezTo>
                <a:cubicBezTo>
                  <a:pt x="5241" y="8316"/>
                  <a:pt x="5734" y="6951"/>
                  <a:pt x="5734" y="6951"/>
                </a:cubicBezTo>
                <a:cubicBezTo>
                  <a:pt x="4725" y="6402"/>
                  <a:pt x="3990" y="6531"/>
                  <a:pt x="2810" y="5324"/>
                </a:cubicBezTo>
                <a:close/>
                <a:moveTo>
                  <a:pt x="18783" y="5324"/>
                </a:moveTo>
                <a:cubicBezTo>
                  <a:pt x="17603" y="6531"/>
                  <a:pt x="16868" y="6402"/>
                  <a:pt x="15859" y="6951"/>
                </a:cubicBezTo>
                <a:cubicBezTo>
                  <a:pt x="15859" y="6951"/>
                  <a:pt x="16352" y="8316"/>
                  <a:pt x="16513" y="10046"/>
                </a:cubicBezTo>
                <a:cubicBezTo>
                  <a:pt x="16932" y="9720"/>
                  <a:pt x="17480" y="9366"/>
                  <a:pt x="17898" y="9155"/>
                </a:cubicBezTo>
                <a:cubicBezTo>
                  <a:pt x="18633" y="7724"/>
                  <a:pt x="18714" y="6368"/>
                  <a:pt x="18783" y="5324"/>
                </a:cubicBezTo>
                <a:close/>
                <a:moveTo>
                  <a:pt x="10799" y="6138"/>
                </a:moveTo>
                <a:cubicBezTo>
                  <a:pt x="8197" y="12492"/>
                  <a:pt x="8622" y="15219"/>
                  <a:pt x="9475" y="16812"/>
                </a:cubicBezTo>
                <a:cubicBezTo>
                  <a:pt x="10140" y="18054"/>
                  <a:pt x="11460" y="18054"/>
                  <a:pt x="12125" y="16812"/>
                </a:cubicBezTo>
                <a:cubicBezTo>
                  <a:pt x="12978" y="15219"/>
                  <a:pt x="13401" y="12492"/>
                  <a:pt x="10799" y="6138"/>
                </a:cubicBezTo>
                <a:close/>
                <a:moveTo>
                  <a:pt x="5982" y="7367"/>
                </a:moveTo>
                <a:cubicBezTo>
                  <a:pt x="5419" y="9232"/>
                  <a:pt x="4430" y="13992"/>
                  <a:pt x="7263" y="16704"/>
                </a:cubicBezTo>
                <a:cubicBezTo>
                  <a:pt x="7859" y="17281"/>
                  <a:pt x="8562" y="17255"/>
                  <a:pt x="9050" y="16759"/>
                </a:cubicBezTo>
                <a:cubicBezTo>
                  <a:pt x="8589" y="15763"/>
                  <a:pt x="8208" y="14338"/>
                  <a:pt x="8707" y="11639"/>
                </a:cubicBezTo>
                <a:cubicBezTo>
                  <a:pt x="7623" y="9673"/>
                  <a:pt x="6825" y="9659"/>
                  <a:pt x="5982" y="7367"/>
                </a:cubicBezTo>
                <a:close/>
                <a:moveTo>
                  <a:pt x="15606" y="7367"/>
                </a:moveTo>
                <a:cubicBezTo>
                  <a:pt x="14769" y="9666"/>
                  <a:pt x="13970" y="9673"/>
                  <a:pt x="12887" y="11639"/>
                </a:cubicBezTo>
                <a:cubicBezTo>
                  <a:pt x="13386" y="14338"/>
                  <a:pt x="13004" y="15763"/>
                  <a:pt x="12543" y="16759"/>
                </a:cubicBezTo>
                <a:cubicBezTo>
                  <a:pt x="13036" y="17248"/>
                  <a:pt x="13735" y="17281"/>
                  <a:pt x="14330" y="16704"/>
                </a:cubicBezTo>
                <a:cubicBezTo>
                  <a:pt x="17158" y="13985"/>
                  <a:pt x="16175" y="9232"/>
                  <a:pt x="15606" y="7367"/>
                </a:cubicBezTo>
                <a:close/>
                <a:moveTo>
                  <a:pt x="20220" y="8946"/>
                </a:moveTo>
                <a:cubicBezTo>
                  <a:pt x="18869" y="9005"/>
                  <a:pt x="17616" y="9682"/>
                  <a:pt x="16562" y="10527"/>
                </a:cubicBezTo>
                <a:cubicBezTo>
                  <a:pt x="16701" y="12412"/>
                  <a:pt x="16481" y="14649"/>
                  <a:pt x="15150" y="16378"/>
                </a:cubicBezTo>
                <a:cubicBezTo>
                  <a:pt x="15306" y="16371"/>
                  <a:pt x="15467" y="16345"/>
                  <a:pt x="15633" y="16304"/>
                </a:cubicBezTo>
                <a:cubicBezTo>
                  <a:pt x="19002" y="15497"/>
                  <a:pt x="17769" y="12194"/>
                  <a:pt x="21600" y="9109"/>
                </a:cubicBezTo>
                <a:cubicBezTo>
                  <a:pt x="21132" y="8975"/>
                  <a:pt x="20670" y="8926"/>
                  <a:pt x="20220" y="8946"/>
                </a:cubicBezTo>
                <a:close/>
                <a:moveTo>
                  <a:pt x="1378" y="8952"/>
                </a:moveTo>
                <a:cubicBezTo>
                  <a:pt x="928" y="8933"/>
                  <a:pt x="468" y="8981"/>
                  <a:pt x="0" y="9115"/>
                </a:cubicBezTo>
                <a:cubicBezTo>
                  <a:pt x="3831" y="12194"/>
                  <a:pt x="2596" y="15503"/>
                  <a:pt x="5965" y="16310"/>
                </a:cubicBezTo>
                <a:cubicBezTo>
                  <a:pt x="6132" y="16351"/>
                  <a:pt x="6293" y="16373"/>
                  <a:pt x="6448" y="16386"/>
                </a:cubicBezTo>
                <a:cubicBezTo>
                  <a:pt x="5118" y="14650"/>
                  <a:pt x="4897" y="12412"/>
                  <a:pt x="5037" y="10533"/>
                </a:cubicBezTo>
                <a:cubicBezTo>
                  <a:pt x="3982" y="9684"/>
                  <a:pt x="2729" y="9010"/>
                  <a:pt x="1378" y="8952"/>
                </a:cubicBezTo>
                <a:close/>
                <a:moveTo>
                  <a:pt x="2698" y="13455"/>
                </a:moveTo>
                <a:cubicBezTo>
                  <a:pt x="2011" y="13496"/>
                  <a:pt x="1212" y="13761"/>
                  <a:pt x="327" y="14439"/>
                </a:cubicBezTo>
                <a:cubicBezTo>
                  <a:pt x="1062" y="15002"/>
                  <a:pt x="1738" y="15280"/>
                  <a:pt x="2344" y="15382"/>
                </a:cubicBezTo>
                <a:cubicBezTo>
                  <a:pt x="1840" y="15741"/>
                  <a:pt x="1019" y="16454"/>
                  <a:pt x="761" y="17478"/>
                </a:cubicBezTo>
                <a:cubicBezTo>
                  <a:pt x="1437" y="17044"/>
                  <a:pt x="2323" y="17083"/>
                  <a:pt x="2822" y="17158"/>
                </a:cubicBezTo>
                <a:cubicBezTo>
                  <a:pt x="2468" y="17592"/>
                  <a:pt x="2119" y="18143"/>
                  <a:pt x="1802" y="18834"/>
                </a:cubicBezTo>
                <a:cubicBezTo>
                  <a:pt x="3401" y="19133"/>
                  <a:pt x="4527" y="18692"/>
                  <a:pt x="5305" y="18054"/>
                </a:cubicBezTo>
                <a:cubicBezTo>
                  <a:pt x="5155" y="18604"/>
                  <a:pt x="4743" y="19295"/>
                  <a:pt x="3734" y="19621"/>
                </a:cubicBezTo>
                <a:cubicBezTo>
                  <a:pt x="5263" y="20224"/>
                  <a:pt x="7001" y="20041"/>
                  <a:pt x="8187" y="19241"/>
                </a:cubicBezTo>
                <a:cubicBezTo>
                  <a:pt x="8563" y="20618"/>
                  <a:pt x="9592" y="21600"/>
                  <a:pt x="10804" y="21600"/>
                </a:cubicBezTo>
                <a:cubicBezTo>
                  <a:pt x="12017" y="21600"/>
                  <a:pt x="13048" y="20611"/>
                  <a:pt x="13423" y="19241"/>
                </a:cubicBezTo>
                <a:cubicBezTo>
                  <a:pt x="14609" y="20041"/>
                  <a:pt x="16347" y="20224"/>
                  <a:pt x="17876" y="19621"/>
                </a:cubicBezTo>
                <a:cubicBezTo>
                  <a:pt x="16873" y="19295"/>
                  <a:pt x="16454" y="18597"/>
                  <a:pt x="16304" y="18054"/>
                </a:cubicBezTo>
                <a:cubicBezTo>
                  <a:pt x="17081" y="18699"/>
                  <a:pt x="18209" y="19133"/>
                  <a:pt x="19808" y="18834"/>
                </a:cubicBezTo>
                <a:cubicBezTo>
                  <a:pt x="19486" y="18143"/>
                  <a:pt x="19142" y="17592"/>
                  <a:pt x="18788" y="17158"/>
                </a:cubicBezTo>
                <a:cubicBezTo>
                  <a:pt x="19287" y="17083"/>
                  <a:pt x="20173" y="17044"/>
                  <a:pt x="20849" y="17478"/>
                </a:cubicBezTo>
                <a:cubicBezTo>
                  <a:pt x="20586" y="16454"/>
                  <a:pt x="19770" y="15735"/>
                  <a:pt x="19266" y="15382"/>
                </a:cubicBezTo>
                <a:cubicBezTo>
                  <a:pt x="19867" y="15280"/>
                  <a:pt x="20543" y="15002"/>
                  <a:pt x="21283" y="14439"/>
                </a:cubicBezTo>
                <a:cubicBezTo>
                  <a:pt x="20387" y="13761"/>
                  <a:pt x="19587" y="13496"/>
                  <a:pt x="18901" y="13455"/>
                </a:cubicBezTo>
                <a:cubicBezTo>
                  <a:pt x="18305" y="14859"/>
                  <a:pt x="17479" y="16780"/>
                  <a:pt x="14774" y="16827"/>
                </a:cubicBezTo>
                <a:cubicBezTo>
                  <a:pt x="14179" y="17546"/>
                  <a:pt x="13268" y="17924"/>
                  <a:pt x="12367" y="17158"/>
                </a:cubicBezTo>
                <a:cubicBezTo>
                  <a:pt x="11991" y="17782"/>
                  <a:pt x="11427" y="18175"/>
                  <a:pt x="10799" y="18175"/>
                </a:cubicBezTo>
                <a:cubicBezTo>
                  <a:pt x="10171" y="18175"/>
                  <a:pt x="9609" y="17782"/>
                  <a:pt x="9233" y="17158"/>
                </a:cubicBezTo>
                <a:cubicBezTo>
                  <a:pt x="8332" y="17924"/>
                  <a:pt x="7414" y="17546"/>
                  <a:pt x="6824" y="16827"/>
                </a:cubicBezTo>
                <a:cubicBezTo>
                  <a:pt x="4114" y="16780"/>
                  <a:pt x="3288" y="14859"/>
                  <a:pt x="2698" y="13455"/>
                </a:cubicBezTo>
                <a:close/>
              </a:path>
            </a:pathLst>
          </a:custGeom>
          <a:solidFill>
            <a:srgbClr val="000000"/>
          </a:solidFill>
          <a:ln w="12700">
            <a:miter lim="400000"/>
          </a:ln>
          <a:effectLst>
            <a:outerShdw blurRad="1270000" dir="5400000" rotWithShape="0">
              <a:schemeClr val="accent6"/>
            </a:outerShdw>
            <a:reflection stA="50000" endPos="40000" dir="5400000" sy="-100000" algn="bl" rotWithShape="0"/>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543" name="Thank you"/>
          <p:cNvSpPr txBox="1">
            <a:spLocks noGrp="1"/>
          </p:cNvSpPr>
          <p:nvPr>
            <p:ph type="ctrTitle"/>
          </p:nvPr>
        </p:nvSpPr>
        <p:spPr>
          <a:xfrm>
            <a:off x="1617252" y="8930215"/>
            <a:ext cx="21149496" cy="2111735"/>
          </a:xfrm>
          <a:prstGeom prst="rect">
            <a:avLst/>
          </a:prstGeom>
          <a:effectLst>
            <a:outerShdw blurRad="1270000" dist="635000" dir="5400000" rotWithShape="0">
              <a:schemeClr val="accent6"/>
            </a:outerShdw>
          </a:effectLst>
        </p:spPr>
        <p:txBody>
          <a:bodyPr/>
          <a:lstStyle>
            <a:lvl1pPr algn="ctr">
              <a:defRPr sz="12500" b="0" spc="-250">
                <a:latin typeface="Myriad Apple Text"/>
                <a:ea typeface="Myriad Apple Text"/>
                <a:cs typeface="Myriad Apple Text"/>
                <a:sym typeface="Myriad Apple Text"/>
              </a:defRPr>
            </a:lvl1pPr>
          </a:lstStyle>
          <a:p>
            <a:r>
              <a:t>Thank you</a:t>
            </a: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2" name="Table"/>
          <p:cNvGraphicFramePr/>
          <p:nvPr/>
        </p:nvGraphicFramePr>
        <p:xfrm>
          <a:off x="1769386" y="4771702"/>
          <a:ext cx="20845226" cy="7408532"/>
        </p:xfrm>
        <a:graphic>
          <a:graphicData uri="http://schemas.openxmlformats.org/drawingml/2006/table">
            <a:tbl>
              <a:tblPr>
                <a:tableStyleId>{4C3C2611-4C71-4FC5-86AE-919BDF0F9419}</a:tableStyleId>
              </a:tblPr>
              <a:tblGrid>
                <a:gridCol w="5031090">
                  <a:extLst>
                    <a:ext uri="{9D8B030D-6E8A-4147-A177-3AD203B41FA5}">
                      <a16:colId xmlns:a16="http://schemas.microsoft.com/office/drawing/2014/main" val="20000"/>
                    </a:ext>
                  </a:extLst>
                </a:gridCol>
                <a:gridCol w="5068111">
                  <a:extLst>
                    <a:ext uri="{9D8B030D-6E8A-4147-A177-3AD203B41FA5}">
                      <a16:colId xmlns:a16="http://schemas.microsoft.com/office/drawing/2014/main" val="20001"/>
                    </a:ext>
                  </a:extLst>
                </a:gridCol>
                <a:gridCol w="5247391">
                  <a:extLst>
                    <a:ext uri="{9D8B030D-6E8A-4147-A177-3AD203B41FA5}">
                      <a16:colId xmlns:a16="http://schemas.microsoft.com/office/drawing/2014/main" val="20002"/>
                    </a:ext>
                  </a:extLst>
                </a:gridCol>
                <a:gridCol w="5498634">
                  <a:extLst>
                    <a:ext uri="{9D8B030D-6E8A-4147-A177-3AD203B41FA5}">
                      <a16:colId xmlns:a16="http://schemas.microsoft.com/office/drawing/2014/main" val="20003"/>
                    </a:ext>
                  </a:extLst>
                </a:gridCol>
              </a:tblGrid>
              <a:tr h="1172683">
                <a:tc>
                  <a:txBody>
                    <a:bodyPr/>
                    <a:lstStyle/>
                    <a:p>
                      <a:pPr algn="l" defTabSz="457200">
                        <a:defRPr>
                          <a:solidFill>
                            <a:srgbClr val="000000"/>
                          </a:solidFill>
                        </a:defRPr>
                      </a:pPr>
                      <a:r>
                        <a:rPr sz="6500" i="1">
                          <a:ln w="38100" cap="flat">
                            <a:solidFill>
                              <a:schemeClr val="accent6"/>
                            </a:solidFill>
                            <a:prstDash val="solid"/>
                            <a:miter lim="400000"/>
                          </a:ln>
                          <a:latin typeface="Myriad Apple Bold"/>
                          <a:ea typeface="Myriad Apple Bold"/>
                          <a:cs typeface="Myriad Apple Bold"/>
                          <a:sym typeface="Myriad Apple Bold"/>
                        </a:rPr>
                        <a:t>NAME</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6500" i="1">
                          <a:ln w="38100" cap="flat">
                            <a:solidFill>
                              <a:schemeClr val="accent6"/>
                            </a:solidFill>
                            <a:prstDash val="solid"/>
                            <a:miter lim="400000"/>
                          </a:ln>
                          <a:latin typeface="Myriad Apple Bold"/>
                          <a:ea typeface="Myriad Apple Bold"/>
                          <a:cs typeface="Myriad Apple Bold"/>
                          <a:sym typeface="Myriad Apple Bold"/>
                        </a:rPr>
                        <a:t>ROLE</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6500" i="1">
                          <a:ln w="38100" cap="flat">
                            <a:solidFill>
                              <a:schemeClr val="accent6"/>
                            </a:solidFill>
                            <a:prstDash val="solid"/>
                            <a:miter lim="400000"/>
                          </a:ln>
                          <a:latin typeface="Myriad Apple Bold"/>
                          <a:ea typeface="Myriad Apple Bold"/>
                          <a:cs typeface="Myriad Apple Bold"/>
                          <a:sym typeface="Myriad Apple Bold"/>
                        </a:rPr>
                        <a:t>DISCIPLINE</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6500" i="1">
                          <a:ln w="38100" cap="flat">
                            <a:solidFill>
                              <a:schemeClr val="accent6"/>
                            </a:solidFill>
                            <a:prstDash val="solid"/>
                            <a:miter lim="400000"/>
                          </a:ln>
                          <a:latin typeface="Myriad Apple Bold"/>
                          <a:ea typeface="Myriad Apple Bold"/>
                          <a:cs typeface="Myriad Apple Bold"/>
                          <a:sym typeface="Myriad Apple Bold"/>
                        </a:rPr>
                        <a:t>EXPERTISE</a:t>
                      </a:r>
                    </a:p>
                  </a:txBody>
                  <a:tcPr marL="127000" marR="127000" marT="127000" marB="127000" horzOverflow="overflow">
                    <a:lnL w="0">
                      <a:miter lim="400000"/>
                    </a:lnL>
                    <a:lnR w="0">
                      <a:miter lim="400000"/>
                    </a:lnR>
                    <a:lnT w="0">
                      <a:miter lim="400000"/>
                    </a:lnT>
                    <a:lnB w="0">
                      <a:miter lim="400000"/>
                    </a:lnB>
                  </a:tcPr>
                </a:tc>
                <a:extLst>
                  <a:ext uri="{0D108BD9-81ED-4DB2-BD59-A6C34878D82A}">
                    <a16:rowId xmlns:a16="http://schemas.microsoft.com/office/drawing/2014/main" val="10000"/>
                  </a:ext>
                </a:extLst>
              </a:tr>
              <a:tr h="1172683">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Sailesh Rajanala</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Lead</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Computer Science</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4000">
                          <a:solidFill>
                            <a:srgbClr val="FFFFFF"/>
                          </a:solidFill>
                          <a:latin typeface="Myriad Apple Text"/>
                          <a:ea typeface="Myriad Apple Text"/>
                          <a:cs typeface="Myriad Apple Text"/>
                          <a:sym typeface="Myriad Apple Text"/>
                        </a:rPr>
                        <a:t>Web Designer/Developer</a:t>
                      </a:r>
                    </a:p>
                  </a:txBody>
                  <a:tcPr marL="127000" marR="127000" marT="127000" marB="127000" horzOverflow="overflow">
                    <a:lnL w="0">
                      <a:miter lim="400000"/>
                    </a:lnL>
                    <a:lnR w="0">
                      <a:miter lim="400000"/>
                    </a:lnR>
                    <a:lnT w="0">
                      <a:miter lim="400000"/>
                    </a:lnT>
                    <a:lnB w="0">
                      <a:miter lim="400000"/>
                    </a:lnB>
                  </a:tcPr>
                </a:tc>
                <a:extLst>
                  <a:ext uri="{0D108BD9-81ED-4DB2-BD59-A6C34878D82A}">
                    <a16:rowId xmlns:a16="http://schemas.microsoft.com/office/drawing/2014/main" val="10001"/>
                  </a:ext>
                </a:extLst>
              </a:tr>
              <a:tr h="1172683">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Priyanka Limbu</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Time Keeper</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Computer Science</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4000">
                          <a:solidFill>
                            <a:srgbClr val="FFFFFF"/>
                          </a:solidFill>
                          <a:latin typeface="Myriad Apple Text"/>
                          <a:ea typeface="Myriad Apple Text"/>
                          <a:cs typeface="Myriad Apple Text"/>
                          <a:sym typeface="Myriad Apple Text"/>
                        </a:rPr>
                        <a:t>Database Developer</a:t>
                      </a:r>
                    </a:p>
                  </a:txBody>
                  <a:tcPr marL="127000" marR="127000" marT="127000" marB="127000" horzOverflow="overflow">
                    <a:lnL w="0">
                      <a:miter lim="400000"/>
                    </a:lnL>
                    <a:lnR w="0">
                      <a:miter lim="400000"/>
                    </a:lnR>
                    <a:lnT w="0">
                      <a:miter lim="400000"/>
                    </a:lnT>
                    <a:lnB w="0">
                      <a:miter lim="400000"/>
                    </a:lnB>
                  </a:tcPr>
                </a:tc>
                <a:extLst>
                  <a:ext uri="{0D108BD9-81ED-4DB2-BD59-A6C34878D82A}">
                    <a16:rowId xmlns:a16="http://schemas.microsoft.com/office/drawing/2014/main" val="10002"/>
                  </a:ext>
                </a:extLst>
              </a:tr>
              <a:tr h="1172683">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Shiva Karki</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Facilitator</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Computer Science</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4000">
                          <a:solidFill>
                            <a:srgbClr val="FFFFFF"/>
                          </a:solidFill>
                          <a:latin typeface="Myriad Apple Text"/>
                          <a:ea typeface="Myriad Apple Text"/>
                          <a:cs typeface="Myriad Apple Text"/>
                          <a:sym typeface="Myriad Apple Text"/>
                        </a:rPr>
                        <a:t>Database designer</a:t>
                      </a:r>
                    </a:p>
                  </a:txBody>
                  <a:tcPr marL="127000" marR="127000" marT="127000" marB="127000" horzOverflow="overflow">
                    <a:lnL w="0">
                      <a:miter lim="400000"/>
                    </a:lnL>
                    <a:lnR w="0">
                      <a:miter lim="400000"/>
                    </a:lnR>
                    <a:lnT w="0">
                      <a:miter lim="400000"/>
                    </a:lnT>
                    <a:lnB w="0">
                      <a:miter lim="400000"/>
                    </a:lnB>
                  </a:tcPr>
                </a:tc>
                <a:extLst>
                  <a:ext uri="{0D108BD9-81ED-4DB2-BD59-A6C34878D82A}">
                    <a16:rowId xmlns:a16="http://schemas.microsoft.com/office/drawing/2014/main" val="10003"/>
                  </a:ext>
                </a:extLst>
              </a:tr>
              <a:tr h="1172683">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Subash Acharya</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Scribe</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4000">
                          <a:solidFill>
                            <a:srgbClr val="FFFFFF"/>
                          </a:solidFill>
                          <a:latin typeface="Myriad Apple Text"/>
                          <a:ea typeface="Myriad Apple Text"/>
                          <a:cs typeface="Myriad Apple Text"/>
                          <a:sym typeface="Myriad Apple Text"/>
                        </a:rPr>
                        <a:t>Computer Engineering</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4000">
                          <a:solidFill>
                            <a:srgbClr val="FFFFFF"/>
                          </a:solidFill>
                          <a:latin typeface="Myriad Apple Text"/>
                          <a:ea typeface="Myriad Apple Text"/>
                          <a:cs typeface="Myriad Apple Text"/>
                          <a:sym typeface="Myriad Apple Text"/>
                        </a:rPr>
                        <a:t>Back-end Programmer</a:t>
                      </a:r>
                    </a:p>
                  </a:txBody>
                  <a:tcPr marL="127000" marR="127000" marT="127000" marB="127000" horzOverflow="overflow">
                    <a:lnL w="0">
                      <a:miter lim="400000"/>
                    </a:lnL>
                    <a:lnR w="0">
                      <a:miter lim="400000"/>
                    </a:lnR>
                    <a:lnT w="0">
                      <a:miter lim="400000"/>
                    </a:lnT>
                    <a:lnB w="0">
                      <a:miter lim="400000"/>
                    </a:lnB>
                  </a:tcPr>
                </a:tc>
                <a:extLst>
                  <a:ext uri="{0D108BD9-81ED-4DB2-BD59-A6C34878D82A}">
                    <a16:rowId xmlns:a16="http://schemas.microsoft.com/office/drawing/2014/main" val="10004"/>
                  </a:ext>
                </a:extLst>
              </a:tr>
              <a:tr h="1172683">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Waryam Mazhar</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Project Manager</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5000">
                          <a:solidFill>
                            <a:srgbClr val="FFFFFF"/>
                          </a:solidFill>
                          <a:latin typeface="Myriad Apple Text"/>
                          <a:ea typeface="Myriad Apple Text"/>
                          <a:cs typeface="Myriad Apple Text"/>
                          <a:sym typeface="Myriad Apple Text"/>
                        </a:rPr>
                        <a:t>Computer Science</a:t>
                      </a:r>
                    </a:p>
                  </a:txBody>
                  <a:tcPr marL="127000" marR="127000" marT="127000" marB="127000" horzOverflow="overflow">
                    <a:lnL w="0">
                      <a:miter lim="400000"/>
                    </a:lnL>
                    <a:lnR w="0">
                      <a:miter lim="400000"/>
                    </a:lnR>
                    <a:lnT w="0">
                      <a:miter lim="400000"/>
                    </a:lnT>
                    <a:lnB w="0">
                      <a:miter lim="400000"/>
                    </a:lnB>
                  </a:tcPr>
                </a:tc>
                <a:tc>
                  <a:txBody>
                    <a:bodyPr/>
                    <a:lstStyle/>
                    <a:p>
                      <a:pPr algn="l" defTabSz="457200">
                        <a:defRPr>
                          <a:solidFill>
                            <a:srgbClr val="000000"/>
                          </a:solidFill>
                        </a:defRPr>
                      </a:pPr>
                      <a:r>
                        <a:rPr sz="4000">
                          <a:solidFill>
                            <a:srgbClr val="FFFFFF"/>
                          </a:solidFill>
                          <a:latin typeface="Myriad Apple Text"/>
                          <a:ea typeface="Myriad Apple Text"/>
                          <a:cs typeface="Myriad Apple Text"/>
                          <a:sym typeface="Myriad Apple Text"/>
                        </a:rPr>
                        <a:t>Security, front-end developer</a:t>
                      </a:r>
                    </a:p>
                  </a:txBody>
                  <a:tcPr marL="127000" marR="127000" marT="127000" marB="127000" horzOverflow="overflow">
                    <a:lnL w="0">
                      <a:miter lim="400000"/>
                    </a:lnL>
                    <a:lnR w="0">
                      <a:miter lim="400000"/>
                    </a:lnR>
                    <a:lnT w="0">
                      <a:miter lim="400000"/>
                    </a:lnT>
                    <a:lnB w="0">
                      <a:miter lim="400000"/>
                    </a:lnB>
                  </a:tcPr>
                </a:tc>
                <a:extLst>
                  <a:ext uri="{0D108BD9-81ED-4DB2-BD59-A6C34878D82A}">
                    <a16:rowId xmlns:a16="http://schemas.microsoft.com/office/drawing/2014/main" val="10005"/>
                  </a:ext>
                </a:extLst>
              </a:tr>
            </a:tbl>
          </a:graphicData>
        </a:graphic>
      </p:graphicFrame>
      <p:sp>
        <p:nvSpPr>
          <p:cNvPr id="253" name="Text"/>
          <p:cNvSpPr txBox="1"/>
          <p:nvPr/>
        </p:nvSpPr>
        <p:spPr>
          <a:xfrm>
            <a:off x="7219950" y="4970587"/>
            <a:ext cx="152400"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457200">
              <a:defRPr sz="1200">
                <a:solidFill>
                  <a:srgbClr val="000000"/>
                </a:solidFill>
                <a:latin typeface="Times Roman"/>
                <a:ea typeface="Times Roman"/>
                <a:cs typeface="Times Roman"/>
                <a:sym typeface="Times Roman"/>
              </a:defRPr>
            </a:lvl1pPr>
          </a:lstStyle>
          <a:p>
            <a:r>
              <a:t> </a:t>
            </a:r>
          </a:p>
        </p:txBody>
      </p:sp>
      <p:sp>
        <p:nvSpPr>
          <p:cNvPr id="254" name="Team Lotus"/>
          <p:cNvSpPr txBox="1"/>
          <p:nvPr/>
        </p:nvSpPr>
        <p:spPr>
          <a:xfrm>
            <a:off x="1739826" y="1980085"/>
            <a:ext cx="5740401" cy="14732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Team Lotus</a:t>
            </a:r>
          </a:p>
        </p:txBody>
      </p:sp>
      <p:sp>
        <p:nvSpPr>
          <p:cNvPr id="255" name="Head with Shoulders"/>
          <p:cNvSpPr/>
          <p:nvPr/>
        </p:nvSpPr>
        <p:spPr>
          <a:xfrm>
            <a:off x="19887778" y="1980085"/>
            <a:ext cx="1700418" cy="1473201"/>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419" y="0"/>
                  <a:pt x="7041" y="1374"/>
                  <a:pt x="6553" y="3337"/>
                </a:cubicBezTo>
                <a:cubicBezTo>
                  <a:pt x="6322" y="4269"/>
                  <a:pt x="6312" y="5365"/>
                  <a:pt x="6383" y="6556"/>
                </a:cubicBezTo>
                <a:cubicBezTo>
                  <a:pt x="6251" y="6550"/>
                  <a:pt x="6103" y="6550"/>
                  <a:pt x="5944" y="6556"/>
                </a:cubicBezTo>
                <a:cubicBezTo>
                  <a:pt x="5170" y="6600"/>
                  <a:pt x="5740" y="8660"/>
                  <a:pt x="6261" y="9870"/>
                </a:cubicBezTo>
                <a:cubicBezTo>
                  <a:pt x="6371" y="10117"/>
                  <a:pt x="6602" y="10060"/>
                  <a:pt x="6700" y="10028"/>
                </a:cubicBezTo>
                <a:cubicBezTo>
                  <a:pt x="6898" y="12074"/>
                  <a:pt x="7173" y="12688"/>
                  <a:pt x="7865" y="13587"/>
                </a:cubicBezTo>
                <a:lnTo>
                  <a:pt x="7853" y="14563"/>
                </a:lnTo>
                <a:cubicBezTo>
                  <a:pt x="7836" y="15893"/>
                  <a:pt x="7177" y="16995"/>
                  <a:pt x="6102" y="17704"/>
                </a:cubicBezTo>
                <a:cubicBezTo>
                  <a:pt x="6014" y="17761"/>
                  <a:pt x="5927" y="17818"/>
                  <a:pt x="5839" y="17863"/>
                </a:cubicBezTo>
                <a:cubicBezTo>
                  <a:pt x="5335" y="18148"/>
                  <a:pt x="4780" y="18293"/>
                  <a:pt x="4221" y="18318"/>
                </a:cubicBezTo>
                <a:cubicBezTo>
                  <a:pt x="1630" y="18457"/>
                  <a:pt x="779" y="19820"/>
                  <a:pt x="0" y="21600"/>
                </a:cubicBezTo>
                <a:lnTo>
                  <a:pt x="10801" y="21600"/>
                </a:lnTo>
                <a:lnTo>
                  <a:pt x="21600" y="21600"/>
                </a:lnTo>
                <a:cubicBezTo>
                  <a:pt x="20821" y="19820"/>
                  <a:pt x="19970" y="18457"/>
                  <a:pt x="17379" y="18318"/>
                </a:cubicBezTo>
                <a:cubicBezTo>
                  <a:pt x="16820" y="18286"/>
                  <a:pt x="16260" y="18148"/>
                  <a:pt x="15761" y="17863"/>
                </a:cubicBezTo>
                <a:cubicBezTo>
                  <a:pt x="15678" y="17812"/>
                  <a:pt x="15591" y="17761"/>
                  <a:pt x="15498" y="17704"/>
                </a:cubicBezTo>
                <a:cubicBezTo>
                  <a:pt x="14423" y="16995"/>
                  <a:pt x="13758" y="15893"/>
                  <a:pt x="13747" y="14563"/>
                </a:cubicBezTo>
                <a:lnTo>
                  <a:pt x="13737" y="13587"/>
                </a:lnTo>
                <a:cubicBezTo>
                  <a:pt x="14428" y="12688"/>
                  <a:pt x="14697" y="12074"/>
                  <a:pt x="14900" y="10028"/>
                </a:cubicBezTo>
                <a:cubicBezTo>
                  <a:pt x="14993" y="10066"/>
                  <a:pt x="15229" y="10123"/>
                  <a:pt x="15339" y="9870"/>
                </a:cubicBezTo>
                <a:cubicBezTo>
                  <a:pt x="15865" y="8660"/>
                  <a:pt x="16431" y="6600"/>
                  <a:pt x="15658" y="6556"/>
                </a:cubicBezTo>
                <a:cubicBezTo>
                  <a:pt x="15498" y="6550"/>
                  <a:pt x="15350" y="6543"/>
                  <a:pt x="15219" y="6556"/>
                </a:cubicBezTo>
                <a:cubicBezTo>
                  <a:pt x="15290" y="5371"/>
                  <a:pt x="15283" y="4269"/>
                  <a:pt x="15047" y="3337"/>
                </a:cubicBezTo>
                <a:cubicBezTo>
                  <a:pt x="14559" y="1374"/>
                  <a:pt x="13183" y="0"/>
                  <a:pt x="10801" y="0"/>
                </a:cubicBezTo>
                <a:close/>
              </a:path>
            </a:pathLst>
          </a:custGeom>
          <a:solidFill>
            <a:srgbClr val="000000"/>
          </a:solidFill>
          <a:ln w="25400">
            <a:solidFill>
              <a:schemeClr val="accent6"/>
            </a:solidFill>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56" name="Head with Shoulders"/>
          <p:cNvSpPr/>
          <p:nvPr/>
        </p:nvSpPr>
        <p:spPr>
          <a:xfrm>
            <a:off x="15849617" y="1980085"/>
            <a:ext cx="1700417" cy="1473201"/>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419" y="0"/>
                  <a:pt x="7041" y="1374"/>
                  <a:pt x="6553" y="3337"/>
                </a:cubicBezTo>
                <a:cubicBezTo>
                  <a:pt x="6322" y="4269"/>
                  <a:pt x="6312" y="5365"/>
                  <a:pt x="6383" y="6556"/>
                </a:cubicBezTo>
                <a:cubicBezTo>
                  <a:pt x="6251" y="6550"/>
                  <a:pt x="6103" y="6550"/>
                  <a:pt x="5944" y="6556"/>
                </a:cubicBezTo>
                <a:cubicBezTo>
                  <a:pt x="5170" y="6600"/>
                  <a:pt x="5740" y="8660"/>
                  <a:pt x="6261" y="9870"/>
                </a:cubicBezTo>
                <a:cubicBezTo>
                  <a:pt x="6371" y="10117"/>
                  <a:pt x="6602" y="10060"/>
                  <a:pt x="6700" y="10028"/>
                </a:cubicBezTo>
                <a:cubicBezTo>
                  <a:pt x="6898" y="12074"/>
                  <a:pt x="7173" y="12688"/>
                  <a:pt x="7865" y="13587"/>
                </a:cubicBezTo>
                <a:lnTo>
                  <a:pt x="7853" y="14563"/>
                </a:lnTo>
                <a:cubicBezTo>
                  <a:pt x="7836" y="15893"/>
                  <a:pt x="7177" y="16995"/>
                  <a:pt x="6102" y="17704"/>
                </a:cubicBezTo>
                <a:cubicBezTo>
                  <a:pt x="6014" y="17761"/>
                  <a:pt x="5927" y="17818"/>
                  <a:pt x="5839" y="17863"/>
                </a:cubicBezTo>
                <a:cubicBezTo>
                  <a:pt x="5335" y="18148"/>
                  <a:pt x="4780" y="18293"/>
                  <a:pt x="4221" y="18318"/>
                </a:cubicBezTo>
                <a:cubicBezTo>
                  <a:pt x="1630" y="18457"/>
                  <a:pt x="779" y="19820"/>
                  <a:pt x="0" y="21600"/>
                </a:cubicBezTo>
                <a:lnTo>
                  <a:pt x="10801" y="21600"/>
                </a:lnTo>
                <a:lnTo>
                  <a:pt x="21600" y="21600"/>
                </a:lnTo>
                <a:cubicBezTo>
                  <a:pt x="20821" y="19820"/>
                  <a:pt x="19970" y="18457"/>
                  <a:pt x="17379" y="18318"/>
                </a:cubicBezTo>
                <a:cubicBezTo>
                  <a:pt x="16820" y="18286"/>
                  <a:pt x="16260" y="18148"/>
                  <a:pt x="15761" y="17863"/>
                </a:cubicBezTo>
                <a:cubicBezTo>
                  <a:pt x="15678" y="17812"/>
                  <a:pt x="15591" y="17761"/>
                  <a:pt x="15498" y="17704"/>
                </a:cubicBezTo>
                <a:cubicBezTo>
                  <a:pt x="14423" y="16995"/>
                  <a:pt x="13758" y="15893"/>
                  <a:pt x="13747" y="14563"/>
                </a:cubicBezTo>
                <a:lnTo>
                  <a:pt x="13737" y="13587"/>
                </a:lnTo>
                <a:cubicBezTo>
                  <a:pt x="14428" y="12688"/>
                  <a:pt x="14697" y="12074"/>
                  <a:pt x="14900" y="10028"/>
                </a:cubicBezTo>
                <a:cubicBezTo>
                  <a:pt x="14993" y="10066"/>
                  <a:pt x="15229" y="10123"/>
                  <a:pt x="15339" y="9870"/>
                </a:cubicBezTo>
                <a:cubicBezTo>
                  <a:pt x="15865" y="8660"/>
                  <a:pt x="16431" y="6600"/>
                  <a:pt x="15658" y="6556"/>
                </a:cubicBezTo>
                <a:cubicBezTo>
                  <a:pt x="15498" y="6550"/>
                  <a:pt x="15350" y="6543"/>
                  <a:pt x="15219" y="6556"/>
                </a:cubicBezTo>
                <a:cubicBezTo>
                  <a:pt x="15290" y="5371"/>
                  <a:pt x="15283" y="4269"/>
                  <a:pt x="15047" y="3337"/>
                </a:cubicBezTo>
                <a:cubicBezTo>
                  <a:pt x="14559" y="1374"/>
                  <a:pt x="13183" y="0"/>
                  <a:pt x="10801" y="0"/>
                </a:cubicBezTo>
                <a:close/>
              </a:path>
            </a:pathLst>
          </a:custGeom>
          <a:solidFill>
            <a:srgbClr val="000000"/>
          </a:solidFill>
          <a:ln w="25400">
            <a:solidFill>
              <a:schemeClr val="accent6"/>
            </a:solidFill>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57" name="Head with Shoulders"/>
          <p:cNvSpPr/>
          <p:nvPr/>
        </p:nvSpPr>
        <p:spPr>
          <a:xfrm>
            <a:off x="18871534" y="2052711"/>
            <a:ext cx="1700418" cy="1473201"/>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419" y="0"/>
                  <a:pt x="7041" y="1374"/>
                  <a:pt x="6553" y="3337"/>
                </a:cubicBezTo>
                <a:cubicBezTo>
                  <a:pt x="6322" y="4269"/>
                  <a:pt x="6312" y="5365"/>
                  <a:pt x="6383" y="6556"/>
                </a:cubicBezTo>
                <a:cubicBezTo>
                  <a:pt x="6251" y="6550"/>
                  <a:pt x="6103" y="6550"/>
                  <a:pt x="5944" y="6556"/>
                </a:cubicBezTo>
                <a:cubicBezTo>
                  <a:pt x="5170" y="6600"/>
                  <a:pt x="5740" y="8660"/>
                  <a:pt x="6261" y="9870"/>
                </a:cubicBezTo>
                <a:cubicBezTo>
                  <a:pt x="6371" y="10117"/>
                  <a:pt x="6602" y="10060"/>
                  <a:pt x="6700" y="10028"/>
                </a:cubicBezTo>
                <a:cubicBezTo>
                  <a:pt x="6898" y="12074"/>
                  <a:pt x="7173" y="12688"/>
                  <a:pt x="7865" y="13587"/>
                </a:cubicBezTo>
                <a:lnTo>
                  <a:pt x="7853" y="14563"/>
                </a:lnTo>
                <a:cubicBezTo>
                  <a:pt x="7836" y="15893"/>
                  <a:pt x="7177" y="16995"/>
                  <a:pt x="6102" y="17704"/>
                </a:cubicBezTo>
                <a:cubicBezTo>
                  <a:pt x="6014" y="17761"/>
                  <a:pt x="5927" y="17818"/>
                  <a:pt x="5839" y="17863"/>
                </a:cubicBezTo>
                <a:cubicBezTo>
                  <a:pt x="5335" y="18148"/>
                  <a:pt x="4780" y="18293"/>
                  <a:pt x="4221" y="18318"/>
                </a:cubicBezTo>
                <a:cubicBezTo>
                  <a:pt x="1630" y="18457"/>
                  <a:pt x="779" y="19820"/>
                  <a:pt x="0" y="21600"/>
                </a:cubicBezTo>
                <a:lnTo>
                  <a:pt x="10801" y="21600"/>
                </a:lnTo>
                <a:lnTo>
                  <a:pt x="21600" y="21600"/>
                </a:lnTo>
                <a:cubicBezTo>
                  <a:pt x="20821" y="19820"/>
                  <a:pt x="19970" y="18457"/>
                  <a:pt x="17379" y="18318"/>
                </a:cubicBezTo>
                <a:cubicBezTo>
                  <a:pt x="16820" y="18286"/>
                  <a:pt x="16260" y="18148"/>
                  <a:pt x="15761" y="17863"/>
                </a:cubicBezTo>
                <a:cubicBezTo>
                  <a:pt x="15678" y="17812"/>
                  <a:pt x="15591" y="17761"/>
                  <a:pt x="15498" y="17704"/>
                </a:cubicBezTo>
                <a:cubicBezTo>
                  <a:pt x="14423" y="16995"/>
                  <a:pt x="13758" y="15893"/>
                  <a:pt x="13747" y="14563"/>
                </a:cubicBezTo>
                <a:lnTo>
                  <a:pt x="13737" y="13587"/>
                </a:lnTo>
                <a:cubicBezTo>
                  <a:pt x="14428" y="12688"/>
                  <a:pt x="14697" y="12074"/>
                  <a:pt x="14900" y="10028"/>
                </a:cubicBezTo>
                <a:cubicBezTo>
                  <a:pt x="14993" y="10066"/>
                  <a:pt x="15229" y="10123"/>
                  <a:pt x="15339" y="9870"/>
                </a:cubicBezTo>
                <a:cubicBezTo>
                  <a:pt x="15865" y="8660"/>
                  <a:pt x="16431" y="6600"/>
                  <a:pt x="15658" y="6556"/>
                </a:cubicBezTo>
                <a:cubicBezTo>
                  <a:pt x="15498" y="6550"/>
                  <a:pt x="15350" y="6543"/>
                  <a:pt x="15219" y="6556"/>
                </a:cubicBezTo>
                <a:cubicBezTo>
                  <a:pt x="15290" y="5371"/>
                  <a:pt x="15283" y="4269"/>
                  <a:pt x="15047" y="3337"/>
                </a:cubicBezTo>
                <a:cubicBezTo>
                  <a:pt x="14559" y="1374"/>
                  <a:pt x="13183" y="0"/>
                  <a:pt x="10801" y="0"/>
                </a:cubicBezTo>
                <a:close/>
              </a:path>
            </a:pathLst>
          </a:custGeom>
          <a:solidFill>
            <a:srgbClr val="000000"/>
          </a:solidFill>
          <a:ln w="25400">
            <a:solidFill>
              <a:schemeClr val="accent6"/>
            </a:solidFill>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58" name="Head with Shoulders"/>
          <p:cNvSpPr/>
          <p:nvPr/>
        </p:nvSpPr>
        <p:spPr>
          <a:xfrm>
            <a:off x="16872442" y="2052711"/>
            <a:ext cx="1700418" cy="1473201"/>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419" y="0"/>
                  <a:pt x="7041" y="1374"/>
                  <a:pt x="6553" y="3337"/>
                </a:cubicBezTo>
                <a:cubicBezTo>
                  <a:pt x="6322" y="4269"/>
                  <a:pt x="6312" y="5365"/>
                  <a:pt x="6383" y="6556"/>
                </a:cubicBezTo>
                <a:cubicBezTo>
                  <a:pt x="6251" y="6550"/>
                  <a:pt x="6103" y="6550"/>
                  <a:pt x="5944" y="6556"/>
                </a:cubicBezTo>
                <a:cubicBezTo>
                  <a:pt x="5170" y="6600"/>
                  <a:pt x="5740" y="8660"/>
                  <a:pt x="6261" y="9870"/>
                </a:cubicBezTo>
                <a:cubicBezTo>
                  <a:pt x="6371" y="10117"/>
                  <a:pt x="6602" y="10060"/>
                  <a:pt x="6700" y="10028"/>
                </a:cubicBezTo>
                <a:cubicBezTo>
                  <a:pt x="6898" y="12074"/>
                  <a:pt x="7173" y="12688"/>
                  <a:pt x="7865" y="13587"/>
                </a:cubicBezTo>
                <a:lnTo>
                  <a:pt x="7853" y="14563"/>
                </a:lnTo>
                <a:cubicBezTo>
                  <a:pt x="7836" y="15893"/>
                  <a:pt x="7177" y="16995"/>
                  <a:pt x="6102" y="17704"/>
                </a:cubicBezTo>
                <a:cubicBezTo>
                  <a:pt x="6014" y="17761"/>
                  <a:pt x="5927" y="17818"/>
                  <a:pt x="5839" y="17863"/>
                </a:cubicBezTo>
                <a:cubicBezTo>
                  <a:pt x="5335" y="18148"/>
                  <a:pt x="4780" y="18293"/>
                  <a:pt x="4221" y="18318"/>
                </a:cubicBezTo>
                <a:cubicBezTo>
                  <a:pt x="1630" y="18457"/>
                  <a:pt x="779" y="19820"/>
                  <a:pt x="0" y="21600"/>
                </a:cubicBezTo>
                <a:lnTo>
                  <a:pt x="10801" y="21600"/>
                </a:lnTo>
                <a:lnTo>
                  <a:pt x="21600" y="21600"/>
                </a:lnTo>
                <a:cubicBezTo>
                  <a:pt x="20821" y="19820"/>
                  <a:pt x="19970" y="18457"/>
                  <a:pt x="17379" y="18318"/>
                </a:cubicBezTo>
                <a:cubicBezTo>
                  <a:pt x="16820" y="18286"/>
                  <a:pt x="16260" y="18148"/>
                  <a:pt x="15761" y="17863"/>
                </a:cubicBezTo>
                <a:cubicBezTo>
                  <a:pt x="15678" y="17812"/>
                  <a:pt x="15591" y="17761"/>
                  <a:pt x="15498" y="17704"/>
                </a:cubicBezTo>
                <a:cubicBezTo>
                  <a:pt x="14423" y="16995"/>
                  <a:pt x="13758" y="15893"/>
                  <a:pt x="13747" y="14563"/>
                </a:cubicBezTo>
                <a:lnTo>
                  <a:pt x="13737" y="13587"/>
                </a:lnTo>
                <a:cubicBezTo>
                  <a:pt x="14428" y="12688"/>
                  <a:pt x="14697" y="12074"/>
                  <a:pt x="14900" y="10028"/>
                </a:cubicBezTo>
                <a:cubicBezTo>
                  <a:pt x="14993" y="10066"/>
                  <a:pt x="15229" y="10123"/>
                  <a:pt x="15339" y="9870"/>
                </a:cubicBezTo>
                <a:cubicBezTo>
                  <a:pt x="15865" y="8660"/>
                  <a:pt x="16431" y="6600"/>
                  <a:pt x="15658" y="6556"/>
                </a:cubicBezTo>
                <a:cubicBezTo>
                  <a:pt x="15498" y="6550"/>
                  <a:pt x="15350" y="6543"/>
                  <a:pt x="15219" y="6556"/>
                </a:cubicBezTo>
                <a:cubicBezTo>
                  <a:pt x="15290" y="5371"/>
                  <a:pt x="15283" y="4269"/>
                  <a:pt x="15047" y="3337"/>
                </a:cubicBezTo>
                <a:cubicBezTo>
                  <a:pt x="14559" y="1374"/>
                  <a:pt x="13183" y="0"/>
                  <a:pt x="10801" y="0"/>
                </a:cubicBezTo>
                <a:close/>
              </a:path>
            </a:pathLst>
          </a:custGeom>
          <a:solidFill>
            <a:srgbClr val="000000"/>
          </a:solidFill>
          <a:ln w="25400">
            <a:solidFill>
              <a:schemeClr val="accent6"/>
            </a:solidFill>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59" name="Head with Shoulders"/>
          <p:cNvSpPr/>
          <p:nvPr/>
        </p:nvSpPr>
        <p:spPr>
          <a:xfrm>
            <a:off x="17580657" y="1730534"/>
            <a:ext cx="2276499" cy="1972303"/>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419" y="0"/>
                  <a:pt x="7041" y="1374"/>
                  <a:pt x="6553" y="3337"/>
                </a:cubicBezTo>
                <a:cubicBezTo>
                  <a:pt x="6322" y="4269"/>
                  <a:pt x="6312" y="5365"/>
                  <a:pt x="6383" y="6556"/>
                </a:cubicBezTo>
                <a:cubicBezTo>
                  <a:pt x="6251" y="6550"/>
                  <a:pt x="6103" y="6550"/>
                  <a:pt x="5944" y="6556"/>
                </a:cubicBezTo>
                <a:cubicBezTo>
                  <a:pt x="5170" y="6600"/>
                  <a:pt x="5740" y="8660"/>
                  <a:pt x="6261" y="9870"/>
                </a:cubicBezTo>
                <a:cubicBezTo>
                  <a:pt x="6371" y="10117"/>
                  <a:pt x="6602" y="10060"/>
                  <a:pt x="6700" y="10028"/>
                </a:cubicBezTo>
                <a:cubicBezTo>
                  <a:pt x="6898" y="12074"/>
                  <a:pt x="7173" y="12688"/>
                  <a:pt x="7865" y="13587"/>
                </a:cubicBezTo>
                <a:lnTo>
                  <a:pt x="7853" y="14563"/>
                </a:lnTo>
                <a:cubicBezTo>
                  <a:pt x="7836" y="15893"/>
                  <a:pt x="7177" y="16995"/>
                  <a:pt x="6102" y="17704"/>
                </a:cubicBezTo>
                <a:cubicBezTo>
                  <a:pt x="6014" y="17761"/>
                  <a:pt x="5927" y="17818"/>
                  <a:pt x="5839" y="17863"/>
                </a:cubicBezTo>
                <a:cubicBezTo>
                  <a:pt x="5335" y="18148"/>
                  <a:pt x="4780" y="18293"/>
                  <a:pt x="4221" y="18318"/>
                </a:cubicBezTo>
                <a:cubicBezTo>
                  <a:pt x="1630" y="18457"/>
                  <a:pt x="779" y="19820"/>
                  <a:pt x="0" y="21600"/>
                </a:cubicBezTo>
                <a:lnTo>
                  <a:pt x="10801" y="21600"/>
                </a:lnTo>
                <a:lnTo>
                  <a:pt x="21600" y="21600"/>
                </a:lnTo>
                <a:cubicBezTo>
                  <a:pt x="20821" y="19820"/>
                  <a:pt x="19970" y="18457"/>
                  <a:pt x="17379" y="18318"/>
                </a:cubicBezTo>
                <a:cubicBezTo>
                  <a:pt x="16820" y="18286"/>
                  <a:pt x="16260" y="18148"/>
                  <a:pt x="15761" y="17863"/>
                </a:cubicBezTo>
                <a:cubicBezTo>
                  <a:pt x="15678" y="17812"/>
                  <a:pt x="15591" y="17761"/>
                  <a:pt x="15498" y="17704"/>
                </a:cubicBezTo>
                <a:cubicBezTo>
                  <a:pt x="14423" y="16995"/>
                  <a:pt x="13758" y="15893"/>
                  <a:pt x="13747" y="14563"/>
                </a:cubicBezTo>
                <a:lnTo>
                  <a:pt x="13737" y="13587"/>
                </a:lnTo>
                <a:cubicBezTo>
                  <a:pt x="14428" y="12688"/>
                  <a:pt x="14697" y="12074"/>
                  <a:pt x="14900" y="10028"/>
                </a:cubicBezTo>
                <a:cubicBezTo>
                  <a:pt x="14993" y="10066"/>
                  <a:pt x="15229" y="10123"/>
                  <a:pt x="15339" y="9870"/>
                </a:cubicBezTo>
                <a:cubicBezTo>
                  <a:pt x="15865" y="8660"/>
                  <a:pt x="16431" y="6600"/>
                  <a:pt x="15658" y="6556"/>
                </a:cubicBezTo>
                <a:cubicBezTo>
                  <a:pt x="15498" y="6550"/>
                  <a:pt x="15350" y="6543"/>
                  <a:pt x="15219" y="6556"/>
                </a:cubicBezTo>
                <a:cubicBezTo>
                  <a:pt x="15290" y="5371"/>
                  <a:pt x="15283" y="4269"/>
                  <a:pt x="15047" y="3337"/>
                </a:cubicBezTo>
                <a:cubicBezTo>
                  <a:pt x="14559" y="1374"/>
                  <a:pt x="13183" y="0"/>
                  <a:pt x="10801" y="0"/>
                </a:cubicBezTo>
                <a:close/>
              </a:path>
            </a:pathLst>
          </a:custGeom>
          <a:solidFill>
            <a:srgbClr val="000000"/>
          </a:solidFill>
          <a:ln w="25400">
            <a:solidFill>
              <a:schemeClr val="accent6"/>
            </a:solidFill>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Tree>
  </p:cSld>
  <p:clrMapOvr>
    <a:masterClrMapping/>
  </p:clrMapOvr>
  <mc:AlternateContent xmlns:mc="http://schemas.openxmlformats.org/markup-compatibility/2006" xmlns:p14="http://schemas.microsoft.com/office/powerpoint/2010/main">
    <mc:Choice Requires="p14">
      <p:transition spd="slow">
        <p:push dir="u"/>
      </p:transition>
    </mc:Choice>
    <mc:Fallback xmlns:a14="http://schemas.microsoft.com/office/drawing/2010/main" xmlns:m="http://schemas.openxmlformats.org/officeDocument/2006/math"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push dir="d"/>
      </p:transition>
    </mc:Choice>
    <mc:Fallback xmlns:a14="http://schemas.microsoft.com/office/drawing/2010/main" xmlns:m="http://schemas.openxmlformats.org/officeDocument/2006/math"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Problem"/>
          <p:cNvSpPr txBox="1"/>
          <p:nvPr/>
        </p:nvSpPr>
        <p:spPr>
          <a:xfrm>
            <a:off x="2356339" y="1980085"/>
            <a:ext cx="4226561" cy="14732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Problem</a:t>
            </a:r>
          </a:p>
        </p:txBody>
      </p:sp>
      <p:sp>
        <p:nvSpPr>
          <p:cNvPr id="263" name="Light Bulb"/>
          <p:cNvSpPr/>
          <p:nvPr/>
        </p:nvSpPr>
        <p:spPr>
          <a:xfrm>
            <a:off x="7172072" y="1965362"/>
            <a:ext cx="866605" cy="150264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2843"/>
                  <a:pt x="0" y="6352"/>
                </a:cubicBezTo>
                <a:cubicBezTo>
                  <a:pt x="0" y="7004"/>
                  <a:pt x="167" y="7633"/>
                  <a:pt x="477" y="8225"/>
                </a:cubicBezTo>
                <a:cubicBezTo>
                  <a:pt x="477" y="8225"/>
                  <a:pt x="477" y="8226"/>
                  <a:pt x="477" y="8227"/>
                </a:cubicBezTo>
                <a:cubicBezTo>
                  <a:pt x="491" y="8261"/>
                  <a:pt x="527" y="8322"/>
                  <a:pt x="579" y="8405"/>
                </a:cubicBezTo>
                <a:cubicBezTo>
                  <a:pt x="693" y="8601"/>
                  <a:pt x="822" y="8793"/>
                  <a:pt x="966" y="8979"/>
                </a:cubicBezTo>
                <a:cubicBezTo>
                  <a:pt x="2223" y="10787"/>
                  <a:pt x="5439" y="15160"/>
                  <a:pt x="5440" y="16141"/>
                </a:cubicBezTo>
                <a:lnTo>
                  <a:pt x="5656" y="16902"/>
                </a:lnTo>
                <a:cubicBezTo>
                  <a:pt x="5656" y="16902"/>
                  <a:pt x="5696" y="16981"/>
                  <a:pt x="5817" y="17079"/>
                </a:cubicBezTo>
                <a:lnTo>
                  <a:pt x="15815" y="17079"/>
                </a:lnTo>
                <a:cubicBezTo>
                  <a:pt x="15936" y="16981"/>
                  <a:pt x="15976" y="16902"/>
                  <a:pt x="15976" y="16902"/>
                </a:cubicBezTo>
                <a:lnTo>
                  <a:pt x="16193" y="16141"/>
                </a:lnTo>
                <a:cubicBezTo>
                  <a:pt x="16193" y="14948"/>
                  <a:pt x="20944" y="8742"/>
                  <a:pt x="21152" y="8227"/>
                </a:cubicBezTo>
                <a:cubicBezTo>
                  <a:pt x="21159" y="8211"/>
                  <a:pt x="21155" y="8198"/>
                  <a:pt x="21141" y="8188"/>
                </a:cubicBezTo>
                <a:cubicBezTo>
                  <a:pt x="21438" y="7607"/>
                  <a:pt x="21600" y="6990"/>
                  <a:pt x="21600" y="6352"/>
                </a:cubicBezTo>
                <a:cubicBezTo>
                  <a:pt x="21600" y="2843"/>
                  <a:pt x="16765" y="0"/>
                  <a:pt x="10800" y="0"/>
                </a:cubicBezTo>
                <a:close/>
                <a:moveTo>
                  <a:pt x="5943" y="17697"/>
                </a:moveTo>
                <a:cubicBezTo>
                  <a:pt x="5930" y="17727"/>
                  <a:pt x="5919" y="17758"/>
                  <a:pt x="5919" y="17791"/>
                </a:cubicBezTo>
                <a:lnTo>
                  <a:pt x="5919" y="18399"/>
                </a:lnTo>
                <a:cubicBezTo>
                  <a:pt x="5919" y="18599"/>
                  <a:pt x="6178" y="18765"/>
                  <a:pt x="6510" y="18795"/>
                </a:cubicBezTo>
                <a:cubicBezTo>
                  <a:pt x="6431" y="18855"/>
                  <a:pt x="6382" y="18929"/>
                  <a:pt x="6382" y="19010"/>
                </a:cubicBezTo>
                <a:lnTo>
                  <a:pt x="6382" y="19541"/>
                </a:lnTo>
                <a:cubicBezTo>
                  <a:pt x="6382" y="19736"/>
                  <a:pt x="6656" y="19894"/>
                  <a:pt x="6993" y="19894"/>
                </a:cubicBezTo>
                <a:lnTo>
                  <a:pt x="7186" y="19894"/>
                </a:lnTo>
                <a:lnTo>
                  <a:pt x="7186" y="20380"/>
                </a:lnTo>
                <a:cubicBezTo>
                  <a:pt x="7186" y="20568"/>
                  <a:pt x="7454" y="20721"/>
                  <a:pt x="7780" y="20721"/>
                </a:cubicBezTo>
                <a:lnTo>
                  <a:pt x="8816" y="20721"/>
                </a:lnTo>
                <a:cubicBezTo>
                  <a:pt x="8925" y="21215"/>
                  <a:pt x="9771" y="21600"/>
                  <a:pt x="10800" y="21600"/>
                </a:cubicBezTo>
                <a:cubicBezTo>
                  <a:pt x="11829" y="21600"/>
                  <a:pt x="12675" y="21215"/>
                  <a:pt x="12784" y="20721"/>
                </a:cubicBezTo>
                <a:lnTo>
                  <a:pt x="13820" y="20721"/>
                </a:lnTo>
                <a:cubicBezTo>
                  <a:pt x="14146" y="20721"/>
                  <a:pt x="14414" y="20568"/>
                  <a:pt x="14414" y="20380"/>
                </a:cubicBezTo>
                <a:lnTo>
                  <a:pt x="14414" y="19894"/>
                </a:lnTo>
                <a:lnTo>
                  <a:pt x="14607" y="19894"/>
                </a:lnTo>
                <a:cubicBezTo>
                  <a:pt x="14944" y="19894"/>
                  <a:pt x="15218" y="19736"/>
                  <a:pt x="15218" y="19541"/>
                </a:cubicBezTo>
                <a:lnTo>
                  <a:pt x="15218" y="19010"/>
                </a:lnTo>
                <a:cubicBezTo>
                  <a:pt x="15218" y="18929"/>
                  <a:pt x="15169" y="18855"/>
                  <a:pt x="15090" y="18795"/>
                </a:cubicBezTo>
                <a:cubicBezTo>
                  <a:pt x="15422" y="18765"/>
                  <a:pt x="15681" y="18599"/>
                  <a:pt x="15681" y="18399"/>
                </a:cubicBezTo>
                <a:lnTo>
                  <a:pt x="15681" y="17791"/>
                </a:lnTo>
                <a:cubicBezTo>
                  <a:pt x="15681" y="17758"/>
                  <a:pt x="15670" y="17727"/>
                  <a:pt x="15657" y="17697"/>
                </a:cubicBezTo>
                <a:lnTo>
                  <a:pt x="5943" y="17697"/>
                </a:lnTo>
                <a:close/>
              </a:path>
            </a:pathLst>
          </a:custGeom>
          <a:solidFill>
            <a:srgbClr val="000000"/>
          </a:solidFill>
          <a:ln w="25400">
            <a:solidFill>
              <a:srgbClr val="6C6C6C"/>
            </a:solidFill>
            <a:miter lim="400000"/>
          </a:ln>
          <a:effectLst>
            <a:outerShdw blurRad="1270000" dir="5400000" rotWithShape="0">
              <a:srgbClr val="6C6C6C"/>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64" name="Daisy"/>
          <p:cNvSpPr/>
          <p:nvPr/>
        </p:nvSpPr>
        <p:spPr>
          <a:xfrm>
            <a:off x="2584252" y="4817721"/>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65" name="Daisy"/>
          <p:cNvSpPr/>
          <p:nvPr/>
        </p:nvSpPr>
        <p:spPr>
          <a:xfrm>
            <a:off x="2584252" y="6155719"/>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66" name="Daisy"/>
          <p:cNvSpPr/>
          <p:nvPr/>
        </p:nvSpPr>
        <p:spPr>
          <a:xfrm>
            <a:off x="2584252" y="9763630"/>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67" name="Department specific Senior Design Course…"/>
          <p:cNvSpPr txBox="1"/>
          <p:nvPr/>
        </p:nvSpPr>
        <p:spPr>
          <a:xfrm>
            <a:off x="3533573" y="4328452"/>
            <a:ext cx="11482706" cy="149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5000">
                <a:latin typeface="Myriad Apple Text"/>
                <a:ea typeface="Myriad Apple Text"/>
                <a:cs typeface="Myriad Apple Text"/>
                <a:sym typeface="Myriad Apple Text"/>
              </a:defRPr>
            </a:pPr>
            <a:r>
              <a:t>Department specific </a:t>
            </a:r>
            <a:r>
              <a:rPr>
                <a:latin typeface="Myriad Apple Bold"/>
                <a:ea typeface="Myriad Apple Bold"/>
                <a:cs typeface="Myriad Apple Bold"/>
                <a:sym typeface="Myriad Apple Bold"/>
              </a:rPr>
              <a:t>Senior Design</a:t>
            </a:r>
            <a:r>
              <a:t> </a:t>
            </a:r>
            <a:r>
              <a:rPr>
                <a:latin typeface="Myriad Apple Bold"/>
                <a:ea typeface="Myriad Apple Bold"/>
                <a:cs typeface="Myriad Apple Bold"/>
                <a:sym typeface="Myriad Apple Bold"/>
              </a:rPr>
              <a:t>Course</a:t>
            </a:r>
            <a:r>
              <a:t> </a:t>
            </a:r>
          </a:p>
          <a:p>
            <a:pPr algn="l">
              <a:defRPr sz="5000">
                <a:latin typeface="Myriad Apple Text"/>
                <a:ea typeface="Myriad Apple Text"/>
                <a:cs typeface="Myriad Apple Text"/>
                <a:sym typeface="Myriad Apple Text"/>
              </a:defRPr>
            </a:pPr>
            <a:r>
              <a:t>Department specific </a:t>
            </a:r>
            <a:r>
              <a:rPr>
                <a:latin typeface="Myriad Apple Bold"/>
                <a:ea typeface="Myriad Apple Bold"/>
                <a:cs typeface="Myriad Apple Bold"/>
                <a:sym typeface="Myriad Apple Bold"/>
              </a:rPr>
              <a:t>list of Contacts</a:t>
            </a:r>
          </a:p>
        </p:txBody>
      </p:sp>
      <p:sp>
        <p:nvSpPr>
          <p:cNvPr id="268" name="These Lists are"/>
          <p:cNvSpPr txBox="1"/>
          <p:nvPr/>
        </p:nvSpPr>
        <p:spPr>
          <a:xfrm>
            <a:off x="3510172" y="5952515"/>
            <a:ext cx="3998596"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a:latin typeface="Myriad Apple Text"/>
                <a:ea typeface="Myriad Apple Text"/>
                <a:cs typeface="Myriad Apple Text"/>
                <a:sym typeface="Myriad Apple Text"/>
              </a:defRPr>
            </a:lvl1pPr>
          </a:lstStyle>
          <a:p>
            <a:r>
              <a:t>These Lists are </a:t>
            </a:r>
          </a:p>
        </p:txBody>
      </p:sp>
      <p:sp>
        <p:nvSpPr>
          <p:cNvPr id="269" name="Instructors rely on same set of contacts for new projects"/>
          <p:cNvSpPr txBox="1"/>
          <p:nvPr/>
        </p:nvSpPr>
        <p:spPr>
          <a:xfrm>
            <a:off x="3510172" y="9560426"/>
            <a:ext cx="14561821"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a:latin typeface="Myriad Apple Text"/>
                <a:ea typeface="Myriad Apple Text"/>
                <a:cs typeface="Myriad Apple Text"/>
                <a:sym typeface="Myriad Apple Text"/>
              </a:defRPr>
            </a:lvl1pPr>
          </a:lstStyle>
          <a:p>
            <a:r>
              <a:t>Instructors rely on same set of contacts for new projects</a:t>
            </a:r>
          </a:p>
        </p:txBody>
      </p:sp>
      <p:sp>
        <p:nvSpPr>
          <p:cNvPr id="270" name="Daisy"/>
          <p:cNvSpPr/>
          <p:nvPr/>
        </p:nvSpPr>
        <p:spPr>
          <a:xfrm>
            <a:off x="3620485" y="8640270"/>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71" name="Daisy"/>
          <p:cNvSpPr/>
          <p:nvPr/>
        </p:nvSpPr>
        <p:spPr>
          <a:xfrm>
            <a:off x="3620485" y="7838542"/>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72" name="Daisy"/>
          <p:cNvSpPr/>
          <p:nvPr/>
        </p:nvSpPr>
        <p:spPr>
          <a:xfrm>
            <a:off x="3620485" y="7036815"/>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73" name="static"/>
          <p:cNvSpPr txBox="1"/>
          <p:nvPr/>
        </p:nvSpPr>
        <p:spPr>
          <a:xfrm>
            <a:off x="4362608" y="6833611"/>
            <a:ext cx="1477646"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a:latin typeface="Myriad Apple Text"/>
                <a:ea typeface="Myriad Apple Text"/>
                <a:cs typeface="Myriad Apple Text"/>
                <a:sym typeface="Myriad Apple Text"/>
              </a:defRPr>
            </a:lvl1pPr>
          </a:lstStyle>
          <a:p>
            <a:r>
              <a:t>static</a:t>
            </a:r>
          </a:p>
        </p:txBody>
      </p:sp>
      <p:sp>
        <p:nvSpPr>
          <p:cNvPr id="274" name="not updated regularly"/>
          <p:cNvSpPr txBox="1"/>
          <p:nvPr/>
        </p:nvSpPr>
        <p:spPr>
          <a:xfrm>
            <a:off x="4362608" y="7635338"/>
            <a:ext cx="5755006"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a:latin typeface="Myriad Apple Text"/>
                <a:ea typeface="Myriad Apple Text"/>
                <a:cs typeface="Myriad Apple Text"/>
                <a:sym typeface="Myriad Apple Text"/>
              </a:defRPr>
            </a:lvl1pPr>
          </a:lstStyle>
          <a:p>
            <a:r>
              <a:t>not updated regularly</a:t>
            </a:r>
          </a:p>
        </p:txBody>
      </p:sp>
      <p:sp>
        <p:nvSpPr>
          <p:cNvPr id="275" name="in different formats"/>
          <p:cNvSpPr txBox="1"/>
          <p:nvPr/>
        </p:nvSpPr>
        <p:spPr>
          <a:xfrm>
            <a:off x="4362608" y="8437066"/>
            <a:ext cx="5067301"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a:latin typeface="Myriad Apple Text"/>
                <a:ea typeface="Myriad Apple Text"/>
                <a:cs typeface="Myriad Apple Text"/>
                <a:sym typeface="Myriad Apple Text"/>
              </a:defRPr>
            </a:lvl1pPr>
          </a:lstStyle>
          <a:p>
            <a:r>
              <a:t>in different formats</a:t>
            </a:r>
          </a:p>
        </p:txBody>
      </p:sp>
      <p:sp>
        <p:nvSpPr>
          <p:cNvPr id="276" name="Text Document"/>
          <p:cNvSpPr/>
          <p:nvPr/>
        </p:nvSpPr>
        <p:spPr>
          <a:xfrm>
            <a:off x="17055331" y="3152126"/>
            <a:ext cx="3656988" cy="4735751"/>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1"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moveTo>
                  <a:pt x="3916" y="7813"/>
                </a:moveTo>
                <a:lnTo>
                  <a:pt x="17684" y="7813"/>
                </a:lnTo>
                <a:cubicBezTo>
                  <a:pt x="17718" y="7813"/>
                  <a:pt x="17747" y="7836"/>
                  <a:pt x="17747" y="7862"/>
                </a:cubicBezTo>
                <a:lnTo>
                  <a:pt x="17747" y="8842"/>
                </a:lnTo>
                <a:cubicBezTo>
                  <a:pt x="17747" y="8868"/>
                  <a:pt x="17718" y="8890"/>
                  <a:pt x="17684" y="8890"/>
                </a:cubicBezTo>
                <a:lnTo>
                  <a:pt x="3916" y="8890"/>
                </a:lnTo>
                <a:cubicBezTo>
                  <a:pt x="3882" y="8890"/>
                  <a:pt x="3853" y="8868"/>
                  <a:pt x="3853" y="8842"/>
                </a:cubicBezTo>
                <a:lnTo>
                  <a:pt x="3853" y="7862"/>
                </a:lnTo>
                <a:cubicBezTo>
                  <a:pt x="3853" y="7836"/>
                  <a:pt x="3882" y="7813"/>
                  <a:pt x="3916" y="7813"/>
                </a:cubicBezTo>
                <a:close/>
                <a:moveTo>
                  <a:pt x="3916" y="10498"/>
                </a:moveTo>
                <a:lnTo>
                  <a:pt x="17684" y="10498"/>
                </a:lnTo>
                <a:cubicBezTo>
                  <a:pt x="17718" y="10498"/>
                  <a:pt x="17747" y="10520"/>
                  <a:pt x="17747" y="10546"/>
                </a:cubicBezTo>
                <a:lnTo>
                  <a:pt x="17747" y="11526"/>
                </a:lnTo>
                <a:cubicBezTo>
                  <a:pt x="17747" y="11552"/>
                  <a:pt x="17718" y="11573"/>
                  <a:pt x="17684" y="11573"/>
                </a:cubicBezTo>
                <a:lnTo>
                  <a:pt x="3916" y="11573"/>
                </a:lnTo>
                <a:cubicBezTo>
                  <a:pt x="3882" y="11573"/>
                  <a:pt x="3853" y="11552"/>
                  <a:pt x="3853" y="11526"/>
                </a:cubicBezTo>
                <a:lnTo>
                  <a:pt x="3853" y="10546"/>
                </a:lnTo>
                <a:cubicBezTo>
                  <a:pt x="3853" y="10520"/>
                  <a:pt x="3882" y="10498"/>
                  <a:pt x="3916" y="10498"/>
                </a:cubicBezTo>
                <a:close/>
                <a:moveTo>
                  <a:pt x="3916" y="13182"/>
                </a:moveTo>
                <a:lnTo>
                  <a:pt x="17684" y="13182"/>
                </a:lnTo>
                <a:cubicBezTo>
                  <a:pt x="17718" y="13182"/>
                  <a:pt x="17747" y="13204"/>
                  <a:pt x="17747" y="13230"/>
                </a:cubicBezTo>
                <a:lnTo>
                  <a:pt x="17747" y="14210"/>
                </a:lnTo>
                <a:cubicBezTo>
                  <a:pt x="17747" y="14237"/>
                  <a:pt x="17718" y="14257"/>
                  <a:pt x="17684" y="14257"/>
                </a:cubicBezTo>
                <a:lnTo>
                  <a:pt x="3916" y="14257"/>
                </a:lnTo>
                <a:cubicBezTo>
                  <a:pt x="3882" y="14257"/>
                  <a:pt x="3853" y="14237"/>
                  <a:pt x="3853" y="14210"/>
                </a:cubicBezTo>
                <a:lnTo>
                  <a:pt x="3853" y="13230"/>
                </a:lnTo>
                <a:cubicBezTo>
                  <a:pt x="3853" y="13204"/>
                  <a:pt x="3882" y="13182"/>
                  <a:pt x="3916" y="13182"/>
                </a:cubicBezTo>
                <a:close/>
                <a:moveTo>
                  <a:pt x="3916" y="15866"/>
                </a:moveTo>
                <a:lnTo>
                  <a:pt x="17684" y="15866"/>
                </a:lnTo>
                <a:cubicBezTo>
                  <a:pt x="17718" y="15866"/>
                  <a:pt x="17747" y="15888"/>
                  <a:pt x="17747" y="15914"/>
                </a:cubicBezTo>
                <a:lnTo>
                  <a:pt x="17747" y="16894"/>
                </a:lnTo>
                <a:cubicBezTo>
                  <a:pt x="17747" y="16921"/>
                  <a:pt x="17718" y="16941"/>
                  <a:pt x="17684" y="16941"/>
                </a:cubicBezTo>
                <a:lnTo>
                  <a:pt x="3916" y="16941"/>
                </a:lnTo>
                <a:cubicBezTo>
                  <a:pt x="3882" y="16941"/>
                  <a:pt x="3853" y="16921"/>
                  <a:pt x="3853" y="16894"/>
                </a:cubicBezTo>
                <a:lnTo>
                  <a:pt x="3853" y="15914"/>
                </a:lnTo>
                <a:cubicBezTo>
                  <a:pt x="3853" y="15888"/>
                  <a:pt x="3882" y="15866"/>
                  <a:pt x="3916" y="15866"/>
                </a:cubicBezTo>
                <a:close/>
              </a:path>
            </a:pathLst>
          </a:custGeom>
          <a:solidFill>
            <a:srgbClr val="000000"/>
          </a:solidFill>
          <a:ln w="12700">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77" name="Text Document"/>
          <p:cNvSpPr/>
          <p:nvPr/>
        </p:nvSpPr>
        <p:spPr>
          <a:xfrm>
            <a:off x="17182331" y="3279126"/>
            <a:ext cx="3656988" cy="4735751"/>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1"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moveTo>
                  <a:pt x="3916" y="7813"/>
                </a:moveTo>
                <a:lnTo>
                  <a:pt x="17684" y="7813"/>
                </a:lnTo>
                <a:cubicBezTo>
                  <a:pt x="17718" y="7813"/>
                  <a:pt x="17747" y="7836"/>
                  <a:pt x="17747" y="7862"/>
                </a:cubicBezTo>
                <a:lnTo>
                  <a:pt x="17747" y="8842"/>
                </a:lnTo>
                <a:cubicBezTo>
                  <a:pt x="17747" y="8868"/>
                  <a:pt x="17718" y="8890"/>
                  <a:pt x="17684" y="8890"/>
                </a:cubicBezTo>
                <a:lnTo>
                  <a:pt x="3916" y="8890"/>
                </a:lnTo>
                <a:cubicBezTo>
                  <a:pt x="3882" y="8890"/>
                  <a:pt x="3853" y="8868"/>
                  <a:pt x="3853" y="8842"/>
                </a:cubicBezTo>
                <a:lnTo>
                  <a:pt x="3853" y="7862"/>
                </a:lnTo>
                <a:cubicBezTo>
                  <a:pt x="3853" y="7836"/>
                  <a:pt x="3882" y="7813"/>
                  <a:pt x="3916" y="7813"/>
                </a:cubicBezTo>
                <a:close/>
                <a:moveTo>
                  <a:pt x="3916" y="10498"/>
                </a:moveTo>
                <a:lnTo>
                  <a:pt x="17684" y="10498"/>
                </a:lnTo>
                <a:cubicBezTo>
                  <a:pt x="17718" y="10498"/>
                  <a:pt x="17747" y="10520"/>
                  <a:pt x="17747" y="10546"/>
                </a:cubicBezTo>
                <a:lnTo>
                  <a:pt x="17747" y="11526"/>
                </a:lnTo>
                <a:cubicBezTo>
                  <a:pt x="17747" y="11552"/>
                  <a:pt x="17718" y="11573"/>
                  <a:pt x="17684" y="11573"/>
                </a:cubicBezTo>
                <a:lnTo>
                  <a:pt x="3916" y="11573"/>
                </a:lnTo>
                <a:cubicBezTo>
                  <a:pt x="3882" y="11573"/>
                  <a:pt x="3853" y="11552"/>
                  <a:pt x="3853" y="11526"/>
                </a:cubicBezTo>
                <a:lnTo>
                  <a:pt x="3853" y="10546"/>
                </a:lnTo>
                <a:cubicBezTo>
                  <a:pt x="3853" y="10520"/>
                  <a:pt x="3882" y="10498"/>
                  <a:pt x="3916" y="10498"/>
                </a:cubicBezTo>
                <a:close/>
                <a:moveTo>
                  <a:pt x="3916" y="13182"/>
                </a:moveTo>
                <a:lnTo>
                  <a:pt x="17684" y="13182"/>
                </a:lnTo>
                <a:cubicBezTo>
                  <a:pt x="17718" y="13182"/>
                  <a:pt x="17747" y="13204"/>
                  <a:pt x="17747" y="13230"/>
                </a:cubicBezTo>
                <a:lnTo>
                  <a:pt x="17747" y="14210"/>
                </a:lnTo>
                <a:cubicBezTo>
                  <a:pt x="17747" y="14237"/>
                  <a:pt x="17718" y="14257"/>
                  <a:pt x="17684" y="14257"/>
                </a:cubicBezTo>
                <a:lnTo>
                  <a:pt x="3916" y="14257"/>
                </a:lnTo>
                <a:cubicBezTo>
                  <a:pt x="3882" y="14257"/>
                  <a:pt x="3853" y="14237"/>
                  <a:pt x="3853" y="14210"/>
                </a:cubicBezTo>
                <a:lnTo>
                  <a:pt x="3853" y="13230"/>
                </a:lnTo>
                <a:cubicBezTo>
                  <a:pt x="3853" y="13204"/>
                  <a:pt x="3882" y="13182"/>
                  <a:pt x="3916" y="13182"/>
                </a:cubicBezTo>
                <a:close/>
                <a:moveTo>
                  <a:pt x="3916" y="15866"/>
                </a:moveTo>
                <a:lnTo>
                  <a:pt x="17684" y="15866"/>
                </a:lnTo>
                <a:cubicBezTo>
                  <a:pt x="17718" y="15866"/>
                  <a:pt x="17747" y="15888"/>
                  <a:pt x="17747" y="15914"/>
                </a:cubicBezTo>
                <a:lnTo>
                  <a:pt x="17747" y="16894"/>
                </a:lnTo>
                <a:cubicBezTo>
                  <a:pt x="17747" y="16921"/>
                  <a:pt x="17718" y="16941"/>
                  <a:pt x="17684" y="16941"/>
                </a:cubicBezTo>
                <a:lnTo>
                  <a:pt x="3916" y="16941"/>
                </a:lnTo>
                <a:cubicBezTo>
                  <a:pt x="3882" y="16941"/>
                  <a:pt x="3853" y="16921"/>
                  <a:pt x="3853" y="16894"/>
                </a:cubicBezTo>
                <a:lnTo>
                  <a:pt x="3853" y="15914"/>
                </a:lnTo>
                <a:cubicBezTo>
                  <a:pt x="3853" y="15888"/>
                  <a:pt x="3882" y="15866"/>
                  <a:pt x="3916" y="15866"/>
                </a:cubicBezTo>
                <a:close/>
              </a:path>
            </a:pathLst>
          </a:custGeom>
          <a:solidFill>
            <a:srgbClr val="000000"/>
          </a:solidFill>
          <a:ln w="12700">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78" name="Text Document"/>
          <p:cNvSpPr/>
          <p:nvPr/>
        </p:nvSpPr>
        <p:spPr>
          <a:xfrm>
            <a:off x="17309331" y="3406126"/>
            <a:ext cx="3656988" cy="4735751"/>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1"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moveTo>
                  <a:pt x="3916" y="7813"/>
                </a:moveTo>
                <a:lnTo>
                  <a:pt x="17684" y="7813"/>
                </a:lnTo>
                <a:cubicBezTo>
                  <a:pt x="17718" y="7813"/>
                  <a:pt x="17747" y="7836"/>
                  <a:pt x="17747" y="7862"/>
                </a:cubicBezTo>
                <a:lnTo>
                  <a:pt x="17747" y="8842"/>
                </a:lnTo>
                <a:cubicBezTo>
                  <a:pt x="17747" y="8868"/>
                  <a:pt x="17718" y="8890"/>
                  <a:pt x="17684" y="8890"/>
                </a:cubicBezTo>
                <a:lnTo>
                  <a:pt x="3916" y="8890"/>
                </a:lnTo>
                <a:cubicBezTo>
                  <a:pt x="3882" y="8890"/>
                  <a:pt x="3853" y="8868"/>
                  <a:pt x="3853" y="8842"/>
                </a:cubicBezTo>
                <a:lnTo>
                  <a:pt x="3853" y="7862"/>
                </a:lnTo>
                <a:cubicBezTo>
                  <a:pt x="3853" y="7836"/>
                  <a:pt x="3882" y="7813"/>
                  <a:pt x="3916" y="7813"/>
                </a:cubicBezTo>
                <a:close/>
                <a:moveTo>
                  <a:pt x="3916" y="10498"/>
                </a:moveTo>
                <a:lnTo>
                  <a:pt x="17684" y="10498"/>
                </a:lnTo>
                <a:cubicBezTo>
                  <a:pt x="17718" y="10498"/>
                  <a:pt x="17747" y="10520"/>
                  <a:pt x="17747" y="10546"/>
                </a:cubicBezTo>
                <a:lnTo>
                  <a:pt x="17747" y="11526"/>
                </a:lnTo>
                <a:cubicBezTo>
                  <a:pt x="17747" y="11552"/>
                  <a:pt x="17718" y="11573"/>
                  <a:pt x="17684" y="11573"/>
                </a:cubicBezTo>
                <a:lnTo>
                  <a:pt x="3916" y="11573"/>
                </a:lnTo>
                <a:cubicBezTo>
                  <a:pt x="3882" y="11573"/>
                  <a:pt x="3853" y="11552"/>
                  <a:pt x="3853" y="11526"/>
                </a:cubicBezTo>
                <a:lnTo>
                  <a:pt x="3853" y="10546"/>
                </a:lnTo>
                <a:cubicBezTo>
                  <a:pt x="3853" y="10520"/>
                  <a:pt x="3882" y="10498"/>
                  <a:pt x="3916" y="10498"/>
                </a:cubicBezTo>
                <a:close/>
                <a:moveTo>
                  <a:pt x="3916" y="13182"/>
                </a:moveTo>
                <a:lnTo>
                  <a:pt x="17684" y="13182"/>
                </a:lnTo>
                <a:cubicBezTo>
                  <a:pt x="17718" y="13182"/>
                  <a:pt x="17747" y="13204"/>
                  <a:pt x="17747" y="13230"/>
                </a:cubicBezTo>
                <a:lnTo>
                  <a:pt x="17747" y="14210"/>
                </a:lnTo>
                <a:cubicBezTo>
                  <a:pt x="17747" y="14237"/>
                  <a:pt x="17718" y="14257"/>
                  <a:pt x="17684" y="14257"/>
                </a:cubicBezTo>
                <a:lnTo>
                  <a:pt x="3916" y="14257"/>
                </a:lnTo>
                <a:cubicBezTo>
                  <a:pt x="3882" y="14257"/>
                  <a:pt x="3853" y="14237"/>
                  <a:pt x="3853" y="14210"/>
                </a:cubicBezTo>
                <a:lnTo>
                  <a:pt x="3853" y="13230"/>
                </a:lnTo>
                <a:cubicBezTo>
                  <a:pt x="3853" y="13204"/>
                  <a:pt x="3882" y="13182"/>
                  <a:pt x="3916" y="13182"/>
                </a:cubicBezTo>
                <a:close/>
                <a:moveTo>
                  <a:pt x="3916" y="15866"/>
                </a:moveTo>
                <a:lnTo>
                  <a:pt x="17684" y="15866"/>
                </a:lnTo>
                <a:cubicBezTo>
                  <a:pt x="17718" y="15866"/>
                  <a:pt x="17747" y="15888"/>
                  <a:pt x="17747" y="15914"/>
                </a:cubicBezTo>
                <a:lnTo>
                  <a:pt x="17747" y="16894"/>
                </a:lnTo>
                <a:cubicBezTo>
                  <a:pt x="17747" y="16921"/>
                  <a:pt x="17718" y="16941"/>
                  <a:pt x="17684" y="16941"/>
                </a:cubicBezTo>
                <a:lnTo>
                  <a:pt x="3916" y="16941"/>
                </a:lnTo>
                <a:cubicBezTo>
                  <a:pt x="3882" y="16941"/>
                  <a:pt x="3853" y="16921"/>
                  <a:pt x="3853" y="16894"/>
                </a:cubicBezTo>
                <a:lnTo>
                  <a:pt x="3853" y="15914"/>
                </a:lnTo>
                <a:cubicBezTo>
                  <a:pt x="3853" y="15888"/>
                  <a:pt x="3882" y="15866"/>
                  <a:pt x="3916" y="15866"/>
                </a:cubicBezTo>
                <a:close/>
              </a:path>
            </a:pathLst>
          </a:custGeom>
          <a:solidFill>
            <a:srgbClr val="000000"/>
          </a:solidFill>
          <a:ln w="12700">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79" name="Text Document"/>
          <p:cNvSpPr/>
          <p:nvPr/>
        </p:nvSpPr>
        <p:spPr>
          <a:xfrm>
            <a:off x="17436331" y="3533126"/>
            <a:ext cx="3656988" cy="4735751"/>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1"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moveTo>
                  <a:pt x="3916" y="7813"/>
                </a:moveTo>
                <a:lnTo>
                  <a:pt x="17684" y="7813"/>
                </a:lnTo>
                <a:cubicBezTo>
                  <a:pt x="17718" y="7813"/>
                  <a:pt x="17747" y="7836"/>
                  <a:pt x="17747" y="7862"/>
                </a:cubicBezTo>
                <a:lnTo>
                  <a:pt x="17747" y="8842"/>
                </a:lnTo>
                <a:cubicBezTo>
                  <a:pt x="17747" y="8868"/>
                  <a:pt x="17718" y="8890"/>
                  <a:pt x="17684" y="8890"/>
                </a:cubicBezTo>
                <a:lnTo>
                  <a:pt x="3916" y="8890"/>
                </a:lnTo>
                <a:cubicBezTo>
                  <a:pt x="3882" y="8890"/>
                  <a:pt x="3853" y="8868"/>
                  <a:pt x="3853" y="8842"/>
                </a:cubicBezTo>
                <a:lnTo>
                  <a:pt x="3853" y="7862"/>
                </a:lnTo>
                <a:cubicBezTo>
                  <a:pt x="3853" y="7836"/>
                  <a:pt x="3882" y="7813"/>
                  <a:pt x="3916" y="7813"/>
                </a:cubicBezTo>
                <a:close/>
                <a:moveTo>
                  <a:pt x="3916" y="10498"/>
                </a:moveTo>
                <a:lnTo>
                  <a:pt x="17684" y="10498"/>
                </a:lnTo>
                <a:cubicBezTo>
                  <a:pt x="17718" y="10498"/>
                  <a:pt x="17747" y="10520"/>
                  <a:pt x="17747" y="10546"/>
                </a:cubicBezTo>
                <a:lnTo>
                  <a:pt x="17747" y="11526"/>
                </a:lnTo>
                <a:cubicBezTo>
                  <a:pt x="17747" y="11552"/>
                  <a:pt x="17718" y="11573"/>
                  <a:pt x="17684" y="11573"/>
                </a:cubicBezTo>
                <a:lnTo>
                  <a:pt x="3916" y="11573"/>
                </a:lnTo>
                <a:cubicBezTo>
                  <a:pt x="3882" y="11573"/>
                  <a:pt x="3853" y="11552"/>
                  <a:pt x="3853" y="11526"/>
                </a:cubicBezTo>
                <a:lnTo>
                  <a:pt x="3853" y="10546"/>
                </a:lnTo>
                <a:cubicBezTo>
                  <a:pt x="3853" y="10520"/>
                  <a:pt x="3882" y="10498"/>
                  <a:pt x="3916" y="10498"/>
                </a:cubicBezTo>
                <a:close/>
                <a:moveTo>
                  <a:pt x="3916" y="13182"/>
                </a:moveTo>
                <a:lnTo>
                  <a:pt x="17684" y="13182"/>
                </a:lnTo>
                <a:cubicBezTo>
                  <a:pt x="17718" y="13182"/>
                  <a:pt x="17747" y="13204"/>
                  <a:pt x="17747" y="13230"/>
                </a:cubicBezTo>
                <a:lnTo>
                  <a:pt x="17747" y="14210"/>
                </a:lnTo>
                <a:cubicBezTo>
                  <a:pt x="17747" y="14237"/>
                  <a:pt x="17718" y="14257"/>
                  <a:pt x="17684" y="14257"/>
                </a:cubicBezTo>
                <a:lnTo>
                  <a:pt x="3916" y="14257"/>
                </a:lnTo>
                <a:cubicBezTo>
                  <a:pt x="3882" y="14257"/>
                  <a:pt x="3853" y="14237"/>
                  <a:pt x="3853" y="14210"/>
                </a:cubicBezTo>
                <a:lnTo>
                  <a:pt x="3853" y="13230"/>
                </a:lnTo>
                <a:cubicBezTo>
                  <a:pt x="3853" y="13204"/>
                  <a:pt x="3882" y="13182"/>
                  <a:pt x="3916" y="13182"/>
                </a:cubicBezTo>
                <a:close/>
                <a:moveTo>
                  <a:pt x="3916" y="15866"/>
                </a:moveTo>
                <a:lnTo>
                  <a:pt x="17684" y="15866"/>
                </a:lnTo>
                <a:cubicBezTo>
                  <a:pt x="17718" y="15866"/>
                  <a:pt x="17747" y="15888"/>
                  <a:pt x="17747" y="15914"/>
                </a:cubicBezTo>
                <a:lnTo>
                  <a:pt x="17747" y="16894"/>
                </a:lnTo>
                <a:cubicBezTo>
                  <a:pt x="17747" y="16921"/>
                  <a:pt x="17718" y="16941"/>
                  <a:pt x="17684" y="16941"/>
                </a:cubicBezTo>
                <a:lnTo>
                  <a:pt x="3916" y="16941"/>
                </a:lnTo>
                <a:cubicBezTo>
                  <a:pt x="3882" y="16941"/>
                  <a:pt x="3853" y="16921"/>
                  <a:pt x="3853" y="16894"/>
                </a:cubicBezTo>
                <a:lnTo>
                  <a:pt x="3853" y="15914"/>
                </a:lnTo>
                <a:cubicBezTo>
                  <a:pt x="3853" y="15888"/>
                  <a:pt x="3882" y="15866"/>
                  <a:pt x="3916" y="15866"/>
                </a:cubicBezTo>
                <a:close/>
              </a:path>
            </a:pathLst>
          </a:custGeom>
          <a:solidFill>
            <a:srgbClr val="000000"/>
          </a:solidFill>
          <a:ln w="12700">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80" name="Gathering interdisciplinary sponsored projects has become a challenge"/>
          <p:cNvSpPr txBox="1"/>
          <p:nvPr/>
        </p:nvSpPr>
        <p:spPr>
          <a:xfrm>
            <a:off x="2892424" y="11001337"/>
            <a:ext cx="18599151" cy="800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5000">
                <a:latin typeface="Myriad Apple Text"/>
                <a:ea typeface="Myriad Apple Text"/>
                <a:cs typeface="Myriad Apple Text"/>
                <a:sym typeface="Myriad Apple Text"/>
              </a:defRPr>
            </a:pPr>
            <a:r>
              <a:t>Gathering interdisciplinary sponsored projects has become a </a:t>
            </a:r>
            <a:r>
              <a:rPr>
                <a:latin typeface="Myriad Apple Bold"/>
                <a:ea typeface="Myriad Apple Bold"/>
                <a:cs typeface="Myriad Apple Bold"/>
                <a:sym typeface="Myriad Apple Bold"/>
              </a:rPr>
              <a:t>challenge</a:t>
            </a: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iterate>
                                    <p:tmAbs val="0"/>
                                  </p:iterate>
                                  <p:childTnLst>
                                    <p:set>
                                      <p:cBhvr>
                                        <p:cTn id="6" fill="hold"/>
                                        <p:tgtEl>
                                          <p:spTgt spid="280"/>
                                        </p:tgtEl>
                                        <p:attrNameLst>
                                          <p:attrName>style.visibility</p:attrName>
                                        </p:attrNameLst>
                                      </p:cBhvr>
                                      <p:to>
                                        <p:strVal val="visible"/>
                                      </p:to>
                                    </p:set>
                                    <p:anim calcmode="lin" valueType="num">
                                      <p:cBhvr>
                                        <p:cTn id="7" dur="500" fill="hold"/>
                                        <p:tgtEl>
                                          <p:spTgt spid="280"/>
                                        </p:tgtEl>
                                        <p:attrNameLst>
                                          <p:attrName>ppt_w</p:attrName>
                                        </p:attrNameLst>
                                      </p:cBhvr>
                                      <p:tavLst>
                                        <p:tav tm="0">
                                          <p:val>
                                            <p:fltVal val="0"/>
                                          </p:val>
                                        </p:tav>
                                        <p:tav tm="100000">
                                          <p:val>
                                            <p:strVal val="#ppt_w"/>
                                          </p:val>
                                        </p:tav>
                                      </p:tavLst>
                                    </p:anim>
                                    <p:anim calcmode="lin" valueType="num">
                                      <p:cBhvr>
                                        <p:cTn id="8" dur="500" fill="hold"/>
                                        <p:tgtEl>
                                          <p:spTgt spid="28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 grpId="1"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Solution"/>
          <p:cNvSpPr txBox="1"/>
          <p:nvPr/>
        </p:nvSpPr>
        <p:spPr>
          <a:xfrm>
            <a:off x="2352529" y="1980085"/>
            <a:ext cx="4234181" cy="1473201"/>
          </a:xfrm>
          <a:prstGeom prst="rect">
            <a:avLst/>
          </a:prstGeom>
          <a:ln w="12700">
            <a:miter lim="400000"/>
          </a:ln>
          <a:effectLst>
            <a:outerShdw blurRad="1270000" dist="635000" dir="5400000" rotWithShape="0">
              <a:schemeClr val="accent6"/>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000" i="1">
                <a:latin typeface="Myriad Apple Text"/>
                <a:ea typeface="Myriad Apple Text"/>
                <a:cs typeface="Myriad Apple Text"/>
                <a:sym typeface="Myriad Apple Text"/>
              </a:defRPr>
            </a:lvl1pPr>
          </a:lstStyle>
          <a:p>
            <a:r>
              <a:t>Solution</a:t>
            </a:r>
          </a:p>
        </p:txBody>
      </p:sp>
      <p:sp>
        <p:nvSpPr>
          <p:cNvPr id="283" name="Light Bulb"/>
          <p:cNvSpPr/>
          <p:nvPr/>
        </p:nvSpPr>
        <p:spPr>
          <a:xfrm>
            <a:off x="7172072" y="1965362"/>
            <a:ext cx="866605" cy="150264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2843"/>
                  <a:pt x="0" y="6352"/>
                </a:cubicBezTo>
                <a:cubicBezTo>
                  <a:pt x="0" y="7004"/>
                  <a:pt x="167" y="7633"/>
                  <a:pt x="477" y="8225"/>
                </a:cubicBezTo>
                <a:cubicBezTo>
                  <a:pt x="477" y="8225"/>
                  <a:pt x="477" y="8226"/>
                  <a:pt x="477" y="8227"/>
                </a:cubicBezTo>
                <a:cubicBezTo>
                  <a:pt x="491" y="8261"/>
                  <a:pt x="527" y="8322"/>
                  <a:pt x="579" y="8405"/>
                </a:cubicBezTo>
                <a:cubicBezTo>
                  <a:pt x="693" y="8601"/>
                  <a:pt x="822" y="8793"/>
                  <a:pt x="966" y="8979"/>
                </a:cubicBezTo>
                <a:cubicBezTo>
                  <a:pt x="2223" y="10787"/>
                  <a:pt x="5439" y="15160"/>
                  <a:pt x="5440" y="16141"/>
                </a:cubicBezTo>
                <a:lnTo>
                  <a:pt x="5656" y="16902"/>
                </a:lnTo>
                <a:cubicBezTo>
                  <a:pt x="5656" y="16902"/>
                  <a:pt x="5696" y="16981"/>
                  <a:pt x="5817" y="17079"/>
                </a:cubicBezTo>
                <a:lnTo>
                  <a:pt x="15815" y="17079"/>
                </a:lnTo>
                <a:cubicBezTo>
                  <a:pt x="15936" y="16981"/>
                  <a:pt x="15976" y="16902"/>
                  <a:pt x="15976" y="16902"/>
                </a:cubicBezTo>
                <a:lnTo>
                  <a:pt x="16193" y="16141"/>
                </a:lnTo>
                <a:cubicBezTo>
                  <a:pt x="16193" y="14948"/>
                  <a:pt x="20944" y="8742"/>
                  <a:pt x="21152" y="8227"/>
                </a:cubicBezTo>
                <a:cubicBezTo>
                  <a:pt x="21159" y="8211"/>
                  <a:pt x="21155" y="8198"/>
                  <a:pt x="21141" y="8188"/>
                </a:cubicBezTo>
                <a:cubicBezTo>
                  <a:pt x="21438" y="7607"/>
                  <a:pt x="21600" y="6990"/>
                  <a:pt x="21600" y="6352"/>
                </a:cubicBezTo>
                <a:cubicBezTo>
                  <a:pt x="21600" y="2843"/>
                  <a:pt x="16765" y="0"/>
                  <a:pt x="10800" y="0"/>
                </a:cubicBezTo>
                <a:close/>
                <a:moveTo>
                  <a:pt x="5943" y="17697"/>
                </a:moveTo>
                <a:cubicBezTo>
                  <a:pt x="5930" y="17727"/>
                  <a:pt x="5919" y="17758"/>
                  <a:pt x="5919" y="17791"/>
                </a:cubicBezTo>
                <a:lnTo>
                  <a:pt x="5919" y="18399"/>
                </a:lnTo>
                <a:cubicBezTo>
                  <a:pt x="5919" y="18599"/>
                  <a:pt x="6178" y="18765"/>
                  <a:pt x="6510" y="18795"/>
                </a:cubicBezTo>
                <a:cubicBezTo>
                  <a:pt x="6431" y="18855"/>
                  <a:pt x="6382" y="18929"/>
                  <a:pt x="6382" y="19010"/>
                </a:cubicBezTo>
                <a:lnTo>
                  <a:pt x="6382" y="19541"/>
                </a:lnTo>
                <a:cubicBezTo>
                  <a:pt x="6382" y="19736"/>
                  <a:pt x="6656" y="19894"/>
                  <a:pt x="6993" y="19894"/>
                </a:cubicBezTo>
                <a:lnTo>
                  <a:pt x="7186" y="19894"/>
                </a:lnTo>
                <a:lnTo>
                  <a:pt x="7186" y="20380"/>
                </a:lnTo>
                <a:cubicBezTo>
                  <a:pt x="7186" y="20568"/>
                  <a:pt x="7454" y="20721"/>
                  <a:pt x="7780" y="20721"/>
                </a:cubicBezTo>
                <a:lnTo>
                  <a:pt x="8816" y="20721"/>
                </a:lnTo>
                <a:cubicBezTo>
                  <a:pt x="8925" y="21215"/>
                  <a:pt x="9771" y="21600"/>
                  <a:pt x="10800" y="21600"/>
                </a:cubicBezTo>
                <a:cubicBezTo>
                  <a:pt x="11829" y="21600"/>
                  <a:pt x="12675" y="21215"/>
                  <a:pt x="12784" y="20721"/>
                </a:cubicBezTo>
                <a:lnTo>
                  <a:pt x="13820" y="20721"/>
                </a:lnTo>
                <a:cubicBezTo>
                  <a:pt x="14146" y="20721"/>
                  <a:pt x="14414" y="20568"/>
                  <a:pt x="14414" y="20380"/>
                </a:cubicBezTo>
                <a:lnTo>
                  <a:pt x="14414" y="19894"/>
                </a:lnTo>
                <a:lnTo>
                  <a:pt x="14607" y="19894"/>
                </a:lnTo>
                <a:cubicBezTo>
                  <a:pt x="14944" y="19894"/>
                  <a:pt x="15218" y="19736"/>
                  <a:pt x="15218" y="19541"/>
                </a:cubicBezTo>
                <a:lnTo>
                  <a:pt x="15218" y="19010"/>
                </a:lnTo>
                <a:cubicBezTo>
                  <a:pt x="15218" y="18929"/>
                  <a:pt x="15169" y="18855"/>
                  <a:pt x="15090" y="18795"/>
                </a:cubicBezTo>
                <a:cubicBezTo>
                  <a:pt x="15422" y="18765"/>
                  <a:pt x="15681" y="18599"/>
                  <a:pt x="15681" y="18399"/>
                </a:cubicBezTo>
                <a:lnTo>
                  <a:pt x="15681" y="17791"/>
                </a:lnTo>
                <a:cubicBezTo>
                  <a:pt x="15681" y="17758"/>
                  <a:pt x="15670" y="17727"/>
                  <a:pt x="15657" y="17697"/>
                </a:cubicBezTo>
                <a:lnTo>
                  <a:pt x="5943" y="17697"/>
                </a:lnTo>
                <a:close/>
              </a:path>
            </a:pathLst>
          </a:custGeom>
          <a:solidFill>
            <a:srgbClr val="000000"/>
          </a:solidFill>
          <a:ln w="38100">
            <a:solidFill>
              <a:schemeClr val="accent4">
                <a:hueOff val="475731"/>
                <a:satOff val="-4338"/>
                <a:lumOff val="10182"/>
              </a:schemeClr>
            </a:solidFill>
            <a:miter lim="400000"/>
          </a:ln>
          <a:effectLst>
            <a:outerShdw blurRad="1270000" dist="635000" dir="5400000" rotWithShape="0">
              <a:schemeClr val="accent4">
                <a:hueOff val="475731"/>
                <a:satOff val="-4338"/>
                <a:lumOff val="10182"/>
              </a:schemeClr>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84" name="Daisy"/>
          <p:cNvSpPr/>
          <p:nvPr/>
        </p:nvSpPr>
        <p:spPr>
          <a:xfrm>
            <a:off x="2654456" y="5131768"/>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85" name="Daisy"/>
          <p:cNvSpPr/>
          <p:nvPr/>
        </p:nvSpPr>
        <p:spPr>
          <a:xfrm>
            <a:off x="2654456" y="6063681"/>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286" name="A unified Database on university’s web server"/>
          <p:cNvSpPr txBox="1"/>
          <p:nvPr/>
        </p:nvSpPr>
        <p:spPr>
          <a:xfrm>
            <a:off x="3627178" y="4922215"/>
            <a:ext cx="12141836" cy="800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5000">
                <a:latin typeface="Myriad Apple Text"/>
                <a:ea typeface="Myriad Apple Text"/>
                <a:cs typeface="Myriad Apple Text"/>
                <a:sym typeface="Myriad Apple Text"/>
              </a:defRPr>
            </a:pPr>
            <a:r>
              <a:t>A unified </a:t>
            </a:r>
            <a:r>
              <a:rPr>
                <a:latin typeface="Myriad Apple Bold"/>
                <a:ea typeface="Myriad Apple Bold"/>
                <a:cs typeface="Myriad Apple Bold"/>
                <a:sym typeface="Myriad Apple Bold"/>
              </a:rPr>
              <a:t>Database</a:t>
            </a:r>
            <a:r>
              <a:t> on university’s web server </a:t>
            </a:r>
          </a:p>
        </p:txBody>
      </p:sp>
      <p:sp>
        <p:nvSpPr>
          <p:cNvPr id="287" name="Stores all the lists as one dynamic list"/>
          <p:cNvSpPr txBox="1"/>
          <p:nvPr/>
        </p:nvSpPr>
        <p:spPr>
          <a:xfrm>
            <a:off x="3627178" y="5854127"/>
            <a:ext cx="10088246" cy="800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defRPr sz="5000">
                <a:latin typeface="Myriad Apple Text"/>
                <a:ea typeface="Myriad Apple Text"/>
                <a:cs typeface="Myriad Apple Text"/>
                <a:sym typeface="Myriad Apple Text"/>
              </a:defRPr>
            </a:pPr>
            <a:r>
              <a:t>Stores all the lists as one </a:t>
            </a:r>
            <a:r>
              <a:rPr>
                <a:latin typeface="Myriad Apple Bold"/>
                <a:ea typeface="Myriad Apple Bold"/>
                <a:cs typeface="Myriad Apple Bold"/>
                <a:sym typeface="Myriad Apple Bold"/>
              </a:rPr>
              <a:t>dynamic</a:t>
            </a:r>
            <a:r>
              <a:t> list  </a:t>
            </a:r>
          </a:p>
        </p:txBody>
      </p:sp>
      <p:sp>
        <p:nvSpPr>
          <p:cNvPr id="288" name="All in One location to identify Industry, Research and Community Partners"/>
          <p:cNvSpPr txBox="1"/>
          <p:nvPr/>
        </p:nvSpPr>
        <p:spPr>
          <a:xfrm>
            <a:off x="2653347" y="11079909"/>
            <a:ext cx="19077306"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a:latin typeface="Myriad Apple Text"/>
                <a:ea typeface="Myriad Apple Text"/>
                <a:cs typeface="Myriad Apple Text"/>
                <a:sym typeface="Myriad Apple Text"/>
              </a:defRPr>
            </a:lvl1pPr>
          </a:lstStyle>
          <a:p>
            <a:r>
              <a:t>All in One location to identify Industry, Research and Community Partners</a:t>
            </a:r>
          </a:p>
        </p:txBody>
      </p:sp>
      <p:sp>
        <p:nvSpPr>
          <p:cNvPr id="289" name="Coins"/>
          <p:cNvSpPr/>
          <p:nvPr/>
        </p:nvSpPr>
        <p:spPr>
          <a:xfrm>
            <a:off x="18197895" y="7139171"/>
            <a:ext cx="2730935" cy="2739136"/>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7949" y="0"/>
                  <a:pt x="5266" y="392"/>
                  <a:pt x="3255" y="1111"/>
                </a:cubicBezTo>
                <a:cubicBezTo>
                  <a:pt x="1360" y="1787"/>
                  <a:pt x="273" y="2685"/>
                  <a:pt x="273" y="3572"/>
                </a:cubicBezTo>
                <a:cubicBezTo>
                  <a:pt x="273" y="4460"/>
                  <a:pt x="1360" y="5360"/>
                  <a:pt x="3255" y="6035"/>
                </a:cubicBezTo>
                <a:cubicBezTo>
                  <a:pt x="5266" y="6749"/>
                  <a:pt x="7949" y="7147"/>
                  <a:pt x="10801" y="7147"/>
                </a:cubicBezTo>
                <a:cubicBezTo>
                  <a:pt x="13652" y="7147"/>
                  <a:pt x="16334" y="6754"/>
                  <a:pt x="18345" y="6035"/>
                </a:cubicBezTo>
                <a:cubicBezTo>
                  <a:pt x="20240" y="5360"/>
                  <a:pt x="21327" y="4460"/>
                  <a:pt x="21327" y="3572"/>
                </a:cubicBezTo>
                <a:cubicBezTo>
                  <a:pt x="21327" y="2685"/>
                  <a:pt x="20240" y="1787"/>
                  <a:pt x="18345" y="1111"/>
                </a:cubicBezTo>
                <a:cubicBezTo>
                  <a:pt x="16334" y="398"/>
                  <a:pt x="13652" y="0"/>
                  <a:pt x="10801" y="0"/>
                </a:cubicBezTo>
                <a:close/>
                <a:moveTo>
                  <a:pt x="12" y="4505"/>
                </a:moveTo>
                <a:lnTo>
                  <a:pt x="12" y="5914"/>
                </a:lnTo>
                <a:cubicBezTo>
                  <a:pt x="12" y="8033"/>
                  <a:pt x="4846" y="9754"/>
                  <a:pt x="10811" y="9754"/>
                </a:cubicBezTo>
                <a:cubicBezTo>
                  <a:pt x="16776" y="9754"/>
                  <a:pt x="21600" y="8039"/>
                  <a:pt x="21600" y="5914"/>
                </a:cubicBezTo>
                <a:lnTo>
                  <a:pt x="21600" y="4505"/>
                </a:lnTo>
                <a:cubicBezTo>
                  <a:pt x="21136" y="5284"/>
                  <a:pt x="20088" y="5991"/>
                  <a:pt x="18531" y="6541"/>
                </a:cubicBezTo>
                <a:cubicBezTo>
                  <a:pt x="16460" y="7276"/>
                  <a:pt x="13718" y="7679"/>
                  <a:pt x="10806" y="7679"/>
                </a:cubicBezTo>
                <a:cubicBezTo>
                  <a:pt x="7894" y="7679"/>
                  <a:pt x="5146" y="7276"/>
                  <a:pt x="3081" y="6541"/>
                </a:cubicBezTo>
                <a:cubicBezTo>
                  <a:pt x="1524" y="5985"/>
                  <a:pt x="476" y="5284"/>
                  <a:pt x="12" y="4505"/>
                </a:cubicBezTo>
                <a:close/>
                <a:moveTo>
                  <a:pt x="0" y="7320"/>
                </a:moveTo>
                <a:lnTo>
                  <a:pt x="0" y="8284"/>
                </a:lnTo>
                <a:cubicBezTo>
                  <a:pt x="0" y="10402"/>
                  <a:pt x="4836" y="12123"/>
                  <a:pt x="10801" y="12123"/>
                </a:cubicBezTo>
                <a:cubicBezTo>
                  <a:pt x="16766" y="12123"/>
                  <a:pt x="21600" y="10408"/>
                  <a:pt x="21600" y="8284"/>
                </a:cubicBezTo>
                <a:lnTo>
                  <a:pt x="21600" y="7320"/>
                </a:lnTo>
                <a:cubicBezTo>
                  <a:pt x="21458" y="7495"/>
                  <a:pt x="21295" y="7664"/>
                  <a:pt x="21098" y="7827"/>
                </a:cubicBezTo>
                <a:cubicBezTo>
                  <a:pt x="20508" y="8329"/>
                  <a:pt x="19672" y="8769"/>
                  <a:pt x="18618" y="9145"/>
                </a:cubicBezTo>
                <a:cubicBezTo>
                  <a:pt x="16520" y="9891"/>
                  <a:pt x="13745" y="10299"/>
                  <a:pt x="10801" y="10299"/>
                </a:cubicBezTo>
                <a:cubicBezTo>
                  <a:pt x="7856" y="10299"/>
                  <a:pt x="5080" y="9891"/>
                  <a:pt x="2982" y="9145"/>
                </a:cubicBezTo>
                <a:cubicBezTo>
                  <a:pt x="1928" y="8769"/>
                  <a:pt x="1099" y="8329"/>
                  <a:pt x="504" y="7827"/>
                </a:cubicBezTo>
                <a:cubicBezTo>
                  <a:pt x="307" y="7664"/>
                  <a:pt x="142" y="7495"/>
                  <a:pt x="0" y="7320"/>
                </a:cubicBezTo>
                <a:close/>
                <a:moveTo>
                  <a:pt x="0" y="9689"/>
                </a:moveTo>
                <a:lnTo>
                  <a:pt x="0" y="10653"/>
                </a:lnTo>
                <a:cubicBezTo>
                  <a:pt x="0" y="12771"/>
                  <a:pt x="4836" y="14492"/>
                  <a:pt x="10801" y="14492"/>
                </a:cubicBezTo>
                <a:cubicBezTo>
                  <a:pt x="16766" y="14492"/>
                  <a:pt x="21600" y="12777"/>
                  <a:pt x="21600" y="10653"/>
                </a:cubicBezTo>
                <a:lnTo>
                  <a:pt x="21600" y="9689"/>
                </a:lnTo>
                <a:cubicBezTo>
                  <a:pt x="21458" y="9864"/>
                  <a:pt x="21295" y="10033"/>
                  <a:pt x="21098" y="10197"/>
                </a:cubicBezTo>
                <a:cubicBezTo>
                  <a:pt x="20508" y="10698"/>
                  <a:pt x="19672" y="11138"/>
                  <a:pt x="18618" y="11514"/>
                </a:cubicBezTo>
                <a:cubicBezTo>
                  <a:pt x="16520" y="12260"/>
                  <a:pt x="13745" y="12668"/>
                  <a:pt x="10801" y="12668"/>
                </a:cubicBezTo>
                <a:cubicBezTo>
                  <a:pt x="7856" y="12668"/>
                  <a:pt x="5080" y="12260"/>
                  <a:pt x="2982" y="11514"/>
                </a:cubicBezTo>
                <a:cubicBezTo>
                  <a:pt x="1928" y="11138"/>
                  <a:pt x="1099" y="10698"/>
                  <a:pt x="504" y="10197"/>
                </a:cubicBezTo>
                <a:cubicBezTo>
                  <a:pt x="307" y="10033"/>
                  <a:pt x="142" y="9864"/>
                  <a:pt x="0" y="9689"/>
                </a:cubicBezTo>
                <a:close/>
                <a:moveTo>
                  <a:pt x="0" y="12059"/>
                </a:moveTo>
                <a:lnTo>
                  <a:pt x="0" y="13022"/>
                </a:lnTo>
                <a:cubicBezTo>
                  <a:pt x="0" y="15141"/>
                  <a:pt x="4836" y="16862"/>
                  <a:pt x="10801" y="16862"/>
                </a:cubicBezTo>
                <a:cubicBezTo>
                  <a:pt x="16766" y="16862"/>
                  <a:pt x="21600" y="15146"/>
                  <a:pt x="21600" y="13022"/>
                </a:cubicBezTo>
                <a:lnTo>
                  <a:pt x="21600" y="12059"/>
                </a:lnTo>
                <a:cubicBezTo>
                  <a:pt x="21458" y="12233"/>
                  <a:pt x="21295" y="12402"/>
                  <a:pt x="21098" y="12566"/>
                </a:cubicBezTo>
                <a:cubicBezTo>
                  <a:pt x="20508" y="13067"/>
                  <a:pt x="19672" y="13507"/>
                  <a:pt x="18618" y="13883"/>
                </a:cubicBezTo>
                <a:cubicBezTo>
                  <a:pt x="16520" y="14629"/>
                  <a:pt x="13745" y="15037"/>
                  <a:pt x="10801" y="15037"/>
                </a:cubicBezTo>
                <a:cubicBezTo>
                  <a:pt x="7856" y="15037"/>
                  <a:pt x="5080" y="14629"/>
                  <a:pt x="2982" y="13883"/>
                </a:cubicBezTo>
                <a:cubicBezTo>
                  <a:pt x="1928" y="13507"/>
                  <a:pt x="1099" y="13067"/>
                  <a:pt x="504" y="12566"/>
                </a:cubicBezTo>
                <a:cubicBezTo>
                  <a:pt x="307" y="12402"/>
                  <a:pt x="142" y="12233"/>
                  <a:pt x="0" y="12059"/>
                </a:cubicBezTo>
                <a:close/>
                <a:moveTo>
                  <a:pt x="0" y="14428"/>
                </a:moveTo>
                <a:lnTo>
                  <a:pt x="0" y="15391"/>
                </a:lnTo>
                <a:cubicBezTo>
                  <a:pt x="0" y="17510"/>
                  <a:pt x="4836" y="19231"/>
                  <a:pt x="10801" y="19231"/>
                </a:cubicBezTo>
                <a:cubicBezTo>
                  <a:pt x="16766" y="19231"/>
                  <a:pt x="21600" y="17515"/>
                  <a:pt x="21600" y="15391"/>
                </a:cubicBezTo>
                <a:lnTo>
                  <a:pt x="21600" y="14428"/>
                </a:lnTo>
                <a:cubicBezTo>
                  <a:pt x="21458" y="14602"/>
                  <a:pt x="21295" y="14772"/>
                  <a:pt x="21098" y="14935"/>
                </a:cubicBezTo>
                <a:cubicBezTo>
                  <a:pt x="20508" y="15436"/>
                  <a:pt x="19672" y="15877"/>
                  <a:pt x="18618" y="16252"/>
                </a:cubicBezTo>
                <a:cubicBezTo>
                  <a:pt x="16520" y="16998"/>
                  <a:pt x="13745" y="17406"/>
                  <a:pt x="10801" y="17406"/>
                </a:cubicBezTo>
                <a:cubicBezTo>
                  <a:pt x="7856" y="17406"/>
                  <a:pt x="5080" y="16998"/>
                  <a:pt x="2982" y="16252"/>
                </a:cubicBezTo>
                <a:cubicBezTo>
                  <a:pt x="1928" y="15877"/>
                  <a:pt x="1099" y="15436"/>
                  <a:pt x="504" y="14935"/>
                </a:cubicBezTo>
                <a:cubicBezTo>
                  <a:pt x="307" y="14772"/>
                  <a:pt x="142" y="14602"/>
                  <a:pt x="0" y="14428"/>
                </a:cubicBezTo>
                <a:close/>
                <a:moveTo>
                  <a:pt x="0" y="16797"/>
                </a:moveTo>
                <a:lnTo>
                  <a:pt x="0" y="17760"/>
                </a:lnTo>
                <a:cubicBezTo>
                  <a:pt x="0" y="19879"/>
                  <a:pt x="4836" y="21600"/>
                  <a:pt x="10801" y="21600"/>
                </a:cubicBezTo>
                <a:cubicBezTo>
                  <a:pt x="16766" y="21600"/>
                  <a:pt x="21600" y="19879"/>
                  <a:pt x="21600" y="17760"/>
                </a:cubicBezTo>
                <a:lnTo>
                  <a:pt x="21600" y="16797"/>
                </a:lnTo>
                <a:cubicBezTo>
                  <a:pt x="21458" y="16971"/>
                  <a:pt x="21295" y="17141"/>
                  <a:pt x="21098" y="17304"/>
                </a:cubicBezTo>
                <a:cubicBezTo>
                  <a:pt x="20508" y="17805"/>
                  <a:pt x="19672" y="18246"/>
                  <a:pt x="18618" y="18622"/>
                </a:cubicBezTo>
                <a:cubicBezTo>
                  <a:pt x="16520" y="19368"/>
                  <a:pt x="13745" y="19775"/>
                  <a:pt x="10801" y="19775"/>
                </a:cubicBezTo>
                <a:cubicBezTo>
                  <a:pt x="7856" y="19775"/>
                  <a:pt x="5080" y="19368"/>
                  <a:pt x="2982" y="18622"/>
                </a:cubicBezTo>
                <a:cubicBezTo>
                  <a:pt x="1928" y="18246"/>
                  <a:pt x="1099" y="17805"/>
                  <a:pt x="504" y="17304"/>
                </a:cubicBezTo>
                <a:cubicBezTo>
                  <a:pt x="307" y="17141"/>
                  <a:pt x="142" y="16971"/>
                  <a:pt x="0" y="16797"/>
                </a:cubicBezTo>
                <a:close/>
              </a:path>
            </a:pathLst>
          </a:custGeom>
          <a:solidFill>
            <a:srgbClr val="000000"/>
          </a:solidFill>
          <a:ln w="25400">
            <a:solidFill>
              <a:schemeClr val="accent6"/>
            </a:solidFill>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90" name="Line"/>
          <p:cNvSpPr/>
          <p:nvPr/>
        </p:nvSpPr>
        <p:spPr>
          <a:xfrm flipV="1">
            <a:off x="19563362" y="5564027"/>
            <a:ext cx="1" cy="1473480"/>
          </a:xfrm>
          <a:prstGeom prst="line">
            <a:avLst/>
          </a:prstGeom>
          <a:ln w="50800">
            <a:solidFill>
              <a:srgbClr val="FFFFFF"/>
            </a:solidFill>
            <a:miter lim="400000"/>
            <a:headEnd type="arrow"/>
            <a:tailEnd type="arrow"/>
          </a:ln>
        </p:spPr>
        <p:txBody>
          <a:bodyPr lIns="50800" tIns="50800" rIns="50800" bIns="50800" anchor="ctr"/>
          <a:lstStyle/>
          <a:p>
            <a:endParaRPr/>
          </a:p>
        </p:txBody>
      </p:sp>
      <p:sp>
        <p:nvSpPr>
          <p:cNvPr id="291" name="Document"/>
          <p:cNvSpPr/>
          <p:nvPr/>
        </p:nvSpPr>
        <p:spPr>
          <a:xfrm>
            <a:off x="18378101" y="2617348"/>
            <a:ext cx="1608523" cy="2083016"/>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0"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path>
            </a:pathLst>
          </a:custGeom>
          <a:solidFill>
            <a:srgbClr val="000000"/>
          </a:solidFill>
          <a:ln w="12700">
            <a:miter lim="400000"/>
          </a:ln>
          <a:effectLst>
            <a:outerShdw blurRad="1270000" dir="5400000" rotWithShape="0">
              <a:schemeClr val="accent2"/>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92" name="Document"/>
          <p:cNvSpPr/>
          <p:nvPr/>
        </p:nvSpPr>
        <p:spPr>
          <a:xfrm>
            <a:off x="18505101" y="2744349"/>
            <a:ext cx="1608523" cy="2083015"/>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0"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path>
            </a:pathLst>
          </a:custGeom>
          <a:solidFill>
            <a:srgbClr val="000000"/>
          </a:solidFill>
          <a:ln w="12700">
            <a:miter lim="400000"/>
          </a:ln>
          <a:effectLst>
            <a:outerShdw blurRad="1270000" dir="5400000" rotWithShape="0">
              <a:schemeClr val="accent2"/>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93" name="Document"/>
          <p:cNvSpPr/>
          <p:nvPr/>
        </p:nvSpPr>
        <p:spPr>
          <a:xfrm>
            <a:off x="18632101" y="2871349"/>
            <a:ext cx="1608523" cy="2083015"/>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0"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path>
            </a:pathLst>
          </a:custGeom>
          <a:solidFill>
            <a:srgbClr val="000000"/>
          </a:solidFill>
          <a:ln w="12700">
            <a:miter lim="400000"/>
          </a:ln>
          <a:effectLst>
            <a:outerShdw blurRad="1270000" dir="5400000" rotWithShape="0">
              <a:schemeClr val="accent2"/>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94" name="Document"/>
          <p:cNvSpPr/>
          <p:nvPr/>
        </p:nvSpPr>
        <p:spPr>
          <a:xfrm>
            <a:off x="18759101" y="2998349"/>
            <a:ext cx="1608523" cy="2083015"/>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0"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path>
            </a:pathLst>
          </a:custGeom>
          <a:solidFill>
            <a:srgbClr val="000000"/>
          </a:solidFill>
          <a:ln w="12700">
            <a:miter lim="400000"/>
          </a:ln>
          <a:effectLst>
            <a:outerShdw blurRad="1270000" dir="5400000" rotWithShape="0">
              <a:schemeClr val="accent2"/>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95" name="Document"/>
          <p:cNvSpPr/>
          <p:nvPr/>
        </p:nvSpPr>
        <p:spPr>
          <a:xfrm>
            <a:off x="18886101" y="3125349"/>
            <a:ext cx="1608523" cy="2083015"/>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0"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path>
            </a:pathLst>
          </a:custGeom>
          <a:solidFill>
            <a:srgbClr val="000000"/>
          </a:solidFill>
          <a:ln w="12700">
            <a:miter lim="400000"/>
          </a:ln>
          <a:effectLst>
            <a:outerShdw blurRad="1270000" dir="5400000" rotWithShape="0">
              <a:schemeClr val="accent2"/>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96" name="Document"/>
          <p:cNvSpPr/>
          <p:nvPr/>
        </p:nvSpPr>
        <p:spPr>
          <a:xfrm>
            <a:off x="19013101" y="3252349"/>
            <a:ext cx="1608523" cy="2083015"/>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0"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path>
            </a:pathLst>
          </a:custGeom>
          <a:solidFill>
            <a:srgbClr val="000000"/>
          </a:solidFill>
          <a:ln w="12700">
            <a:miter lim="400000"/>
          </a:ln>
          <a:effectLst>
            <a:outerShdw blurRad="1270000" dir="5400000" rotWithShape="0">
              <a:schemeClr val="accent2"/>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97" name="Document"/>
          <p:cNvSpPr/>
          <p:nvPr/>
        </p:nvSpPr>
        <p:spPr>
          <a:xfrm>
            <a:off x="19140101" y="3379349"/>
            <a:ext cx="1608523" cy="2083015"/>
          </a:xfrm>
          <a:custGeom>
            <a:avLst/>
            <a:gdLst/>
            <a:ahLst/>
            <a:cxnLst>
              <a:cxn ang="0">
                <a:pos x="wd2" y="hd2"/>
              </a:cxn>
              <a:cxn ang="5400000">
                <a:pos x="wd2" y="hd2"/>
              </a:cxn>
              <a:cxn ang="10800000">
                <a:pos x="wd2" y="hd2"/>
              </a:cxn>
              <a:cxn ang="16200000">
                <a:pos x="wd2" y="hd2"/>
              </a:cxn>
            </a:cxnLst>
            <a:rect l="0" t="0" r="r" b="b"/>
            <a:pathLst>
              <a:path w="21600" h="21600" extrusionOk="0">
                <a:moveTo>
                  <a:pt x="213" y="0"/>
                </a:moveTo>
                <a:cubicBezTo>
                  <a:pt x="96" y="0"/>
                  <a:pt x="0" y="72"/>
                  <a:pt x="0" y="162"/>
                </a:cubicBezTo>
                <a:lnTo>
                  <a:pt x="0" y="21438"/>
                </a:lnTo>
                <a:cubicBezTo>
                  <a:pt x="0" y="21528"/>
                  <a:pt x="96" y="21600"/>
                  <a:pt x="213" y="21600"/>
                </a:cubicBezTo>
                <a:lnTo>
                  <a:pt x="21387" y="21600"/>
                </a:lnTo>
                <a:cubicBezTo>
                  <a:pt x="21504" y="21600"/>
                  <a:pt x="21600" y="21528"/>
                  <a:pt x="21600" y="21438"/>
                </a:cubicBezTo>
                <a:lnTo>
                  <a:pt x="21600" y="5895"/>
                </a:lnTo>
                <a:cubicBezTo>
                  <a:pt x="21600" y="5863"/>
                  <a:pt x="21567" y="5837"/>
                  <a:pt x="21525" y="5837"/>
                </a:cubicBezTo>
                <a:lnTo>
                  <a:pt x="14257" y="5837"/>
                </a:lnTo>
                <a:cubicBezTo>
                  <a:pt x="14140" y="5837"/>
                  <a:pt x="14044" y="5765"/>
                  <a:pt x="14044" y="5674"/>
                </a:cubicBezTo>
                <a:lnTo>
                  <a:pt x="14044" y="58"/>
                </a:lnTo>
                <a:cubicBezTo>
                  <a:pt x="14044" y="26"/>
                  <a:pt x="14010" y="0"/>
                  <a:pt x="13969" y="0"/>
                </a:cubicBezTo>
                <a:lnTo>
                  <a:pt x="213" y="0"/>
                </a:lnTo>
                <a:close/>
                <a:moveTo>
                  <a:pt x="15018" y="86"/>
                </a:moveTo>
                <a:cubicBezTo>
                  <a:pt x="14992" y="94"/>
                  <a:pt x="14972" y="114"/>
                  <a:pt x="14972" y="140"/>
                </a:cubicBezTo>
                <a:lnTo>
                  <a:pt x="14972" y="4958"/>
                </a:lnTo>
                <a:cubicBezTo>
                  <a:pt x="14972" y="5048"/>
                  <a:pt x="15068" y="5120"/>
                  <a:pt x="15185" y="5120"/>
                </a:cubicBezTo>
                <a:lnTo>
                  <a:pt x="21419" y="5120"/>
                </a:lnTo>
                <a:cubicBezTo>
                  <a:pt x="21486" y="5120"/>
                  <a:pt x="21519" y="5058"/>
                  <a:pt x="21472" y="5021"/>
                </a:cubicBezTo>
                <a:lnTo>
                  <a:pt x="15100" y="99"/>
                </a:lnTo>
                <a:cubicBezTo>
                  <a:pt x="15077" y="81"/>
                  <a:pt x="15044" y="78"/>
                  <a:pt x="15018" y="86"/>
                </a:cubicBezTo>
                <a:close/>
              </a:path>
            </a:pathLst>
          </a:custGeom>
          <a:solidFill>
            <a:srgbClr val="000000"/>
          </a:solidFill>
          <a:ln w="12700">
            <a:miter lim="400000"/>
          </a:ln>
          <a:effectLst>
            <a:outerShdw blurRad="1270000" dir="5400000" rotWithShape="0">
              <a:schemeClr val="accent2"/>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98" name="Head with Shoulders"/>
          <p:cNvSpPr/>
          <p:nvPr/>
        </p:nvSpPr>
        <p:spPr>
          <a:xfrm>
            <a:off x="19489940" y="4184183"/>
            <a:ext cx="908845" cy="787401"/>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419" y="0"/>
                  <a:pt x="7041" y="1374"/>
                  <a:pt x="6553" y="3337"/>
                </a:cubicBezTo>
                <a:cubicBezTo>
                  <a:pt x="6322" y="4269"/>
                  <a:pt x="6312" y="5365"/>
                  <a:pt x="6383" y="6556"/>
                </a:cubicBezTo>
                <a:cubicBezTo>
                  <a:pt x="6251" y="6550"/>
                  <a:pt x="6103" y="6550"/>
                  <a:pt x="5944" y="6556"/>
                </a:cubicBezTo>
                <a:cubicBezTo>
                  <a:pt x="5170" y="6600"/>
                  <a:pt x="5740" y="8660"/>
                  <a:pt x="6261" y="9870"/>
                </a:cubicBezTo>
                <a:cubicBezTo>
                  <a:pt x="6371" y="10117"/>
                  <a:pt x="6602" y="10060"/>
                  <a:pt x="6700" y="10028"/>
                </a:cubicBezTo>
                <a:cubicBezTo>
                  <a:pt x="6898" y="12074"/>
                  <a:pt x="7173" y="12688"/>
                  <a:pt x="7865" y="13587"/>
                </a:cubicBezTo>
                <a:lnTo>
                  <a:pt x="7853" y="14563"/>
                </a:lnTo>
                <a:cubicBezTo>
                  <a:pt x="7836" y="15893"/>
                  <a:pt x="7177" y="16995"/>
                  <a:pt x="6102" y="17704"/>
                </a:cubicBezTo>
                <a:cubicBezTo>
                  <a:pt x="6014" y="17761"/>
                  <a:pt x="5927" y="17818"/>
                  <a:pt x="5839" y="17863"/>
                </a:cubicBezTo>
                <a:cubicBezTo>
                  <a:pt x="5335" y="18148"/>
                  <a:pt x="4780" y="18293"/>
                  <a:pt x="4221" y="18318"/>
                </a:cubicBezTo>
                <a:cubicBezTo>
                  <a:pt x="1630" y="18457"/>
                  <a:pt x="779" y="19820"/>
                  <a:pt x="0" y="21600"/>
                </a:cubicBezTo>
                <a:lnTo>
                  <a:pt x="10801" y="21600"/>
                </a:lnTo>
                <a:lnTo>
                  <a:pt x="21600" y="21600"/>
                </a:lnTo>
                <a:cubicBezTo>
                  <a:pt x="20821" y="19820"/>
                  <a:pt x="19970" y="18457"/>
                  <a:pt x="17379" y="18318"/>
                </a:cubicBezTo>
                <a:cubicBezTo>
                  <a:pt x="16820" y="18286"/>
                  <a:pt x="16260" y="18148"/>
                  <a:pt x="15761" y="17863"/>
                </a:cubicBezTo>
                <a:cubicBezTo>
                  <a:pt x="15678" y="17812"/>
                  <a:pt x="15591" y="17761"/>
                  <a:pt x="15498" y="17704"/>
                </a:cubicBezTo>
                <a:cubicBezTo>
                  <a:pt x="14423" y="16995"/>
                  <a:pt x="13758" y="15893"/>
                  <a:pt x="13747" y="14563"/>
                </a:cubicBezTo>
                <a:lnTo>
                  <a:pt x="13737" y="13587"/>
                </a:lnTo>
                <a:cubicBezTo>
                  <a:pt x="14428" y="12688"/>
                  <a:pt x="14697" y="12074"/>
                  <a:pt x="14900" y="10028"/>
                </a:cubicBezTo>
                <a:cubicBezTo>
                  <a:pt x="14993" y="10066"/>
                  <a:pt x="15229" y="10123"/>
                  <a:pt x="15339" y="9870"/>
                </a:cubicBezTo>
                <a:cubicBezTo>
                  <a:pt x="15865" y="8660"/>
                  <a:pt x="16431" y="6600"/>
                  <a:pt x="15658" y="6556"/>
                </a:cubicBezTo>
                <a:cubicBezTo>
                  <a:pt x="15498" y="6550"/>
                  <a:pt x="15350" y="6543"/>
                  <a:pt x="15219" y="6556"/>
                </a:cubicBezTo>
                <a:cubicBezTo>
                  <a:pt x="15290" y="5371"/>
                  <a:pt x="15283" y="4269"/>
                  <a:pt x="15047" y="3337"/>
                </a:cubicBezTo>
                <a:cubicBezTo>
                  <a:pt x="14559" y="1374"/>
                  <a:pt x="13183" y="0"/>
                  <a:pt x="10801" y="0"/>
                </a:cubicBezTo>
                <a:close/>
              </a:path>
            </a:pathLst>
          </a:custGeom>
          <a:solidFill>
            <a:srgbClr val="000000"/>
          </a:solidFill>
          <a:ln w="25400">
            <a:solidFill>
              <a:schemeClr val="accent2">
                <a:hueOff val="-206910"/>
                <a:satOff val="-12829"/>
                <a:lumOff val="16238"/>
              </a:schemeClr>
            </a:solidFill>
            <a:miter lim="400000"/>
          </a:ln>
          <a:effectLst>
            <a:outerShdw blurRad="1270000" dir="5400000" rotWithShape="0">
              <a:schemeClr val="accent2"/>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sp>
        <p:nvSpPr>
          <p:cNvPr id="299" name="Line"/>
          <p:cNvSpPr/>
          <p:nvPr/>
        </p:nvSpPr>
        <p:spPr>
          <a:xfrm>
            <a:off x="7605374" y="1317470"/>
            <a:ext cx="1" cy="406393"/>
          </a:xfrm>
          <a:prstGeom prst="line">
            <a:avLst/>
          </a:prstGeom>
          <a:ln w="50800">
            <a:solidFill>
              <a:schemeClr val="accent4">
                <a:hueOff val="475731"/>
                <a:satOff val="-4338"/>
                <a:lumOff val="10182"/>
              </a:schemeClr>
            </a:solidFill>
            <a:miter lim="400000"/>
          </a:ln>
        </p:spPr>
        <p:txBody>
          <a:bodyPr lIns="50800" tIns="50800" rIns="50800" bIns="50800" anchor="ctr"/>
          <a:lstStyle/>
          <a:p>
            <a:endParaRPr/>
          </a:p>
        </p:txBody>
      </p:sp>
      <p:sp>
        <p:nvSpPr>
          <p:cNvPr id="300" name="Line"/>
          <p:cNvSpPr/>
          <p:nvPr/>
        </p:nvSpPr>
        <p:spPr>
          <a:xfrm flipH="1">
            <a:off x="8082685" y="1695977"/>
            <a:ext cx="238962" cy="238961"/>
          </a:xfrm>
          <a:prstGeom prst="line">
            <a:avLst/>
          </a:prstGeom>
          <a:ln w="50800">
            <a:solidFill>
              <a:schemeClr val="accent4">
                <a:hueOff val="475731"/>
                <a:satOff val="-4338"/>
                <a:lumOff val="10182"/>
              </a:schemeClr>
            </a:solidFill>
            <a:miter lim="400000"/>
          </a:ln>
        </p:spPr>
        <p:txBody>
          <a:bodyPr lIns="50800" tIns="50800" rIns="50800" bIns="50800" anchor="ctr"/>
          <a:lstStyle/>
          <a:p>
            <a:endParaRPr/>
          </a:p>
        </p:txBody>
      </p:sp>
      <p:sp>
        <p:nvSpPr>
          <p:cNvPr id="301" name="Line"/>
          <p:cNvSpPr/>
          <p:nvPr/>
        </p:nvSpPr>
        <p:spPr>
          <a:xfrm>
            <a:off x="6907204" y="1705028"/>
            <a:ext cx="220859" cy="220859"/>
          </a:xfrm>
          <a:prstGeom prst="line">
            <a:avLst/>
          </a:prstGeom>
          <a:ln w="50800">
            <a:solidFill>
              <a:schemeClr val="accent4">
                <a:hueOff val="475731"/>
                <a:satOff val="-4338"/>
                <a:lumOff val="10182"/>
              </a:schemeClr>
            </a:solidFill>
            <a:miter lim="400000"/>
          </a:ln>
        </p:spPr>
        <p:txBody>
          <a:bodyPr lIns="50800" tIns="50800" rIns="50800" bIns="50800" anchor="ctr"/>
          <a:lstStyle/>
          <a:p>
            <a:endParaRPr/>
          </a:p>
        </p:txBody>
      </p:sp>
      <p:sp>
        <p:nvSpPr>
          <p:cNvPr id="302" name="Daisy"/>
          <p:cNvSpPr/>
          <p:nvPr/>
        </p:nvSpPr>
        <p:spPr>
          <a:xfrm>
            <a:off x="2654456" y="7035537"/>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03" name="Simple and easy to use"/>
          <p:cNvSpPr txBox="1"/>
          <p:nvPr/>
        </p:nvSpPr>
        <p:spPr>
          <a:xfrm>
            <a:off x="3603777" y="6832333"/>
            <a:ext cx="6047741"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a:latin typeface="Myriad Apple Text"/>
                <a:ea typeface="Myriad Apple Text"/>
                <a:cs typeface="Myriad Apple Text"/>
                <a:sym typeface="Myriad Apple Text"/>
              </a:defRPr>
            </a:lvl1pPr>
          </a:lstStyle>
          <a:p>
            <a:r>
              <a:t>Simple and easy to use</a:t>
            </a:r>
          </a:p>
        </p:txBody>
      </p:sp>
      <p:sp>
        <p:nvSpPr>
          <p:cNvPr id="304" name="Daisy"/>
          <p:cNvSpPr/>
          <p:nvPr/>
        </p:nvSpPr>
        <p:spPr>
          <a:xfrm>
            <a:off x="3588210" y="9604497"/>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05" name="Daisy"/>
          <p:cNvSpPr/>
          <p:nvPr/>
        </p:nvSpPr>
        <p:spPr>
          <a:xfrm>
            <a:off x="3588210" y="8802769"/>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06" name="Daisy"/>
          <p:cNvSpPr/>
          <p:nvPr/>
        </p:nvSpPr>
        <p:spPr>
          <a:xfrm>
            <a:off x="3588210" y="8001042"/>
            <a:ext cx="380981" cy="380993"/>
          </a:xfrm>
          <a:custGeom>
            <a:avLst/>
            <a:gdLst/>
            <a:ahLst/>
            <a:cxnLst>
              <a:cxn ang="0">
                <a:pos x="wd2" y="hd2"/>
              </a:cxn>
              <a:cxn ang="5400000">
                <a:pos x="wd2" y="hd2"/>
              </a:cxn>
              <a:cxn ang="10800000">
                <a:pos x="wd2" y="hd2"/>
              </a:cxn>
              <a:cxn ang="16200000">
                <a:pos x="wd2" y="hd2"/>
              </a:cxn>
            </a:cxnLst>
            <a:rect l="0" t="0" r="r" b="b"/>
            <a:pathLst>
              <a:path w="21517" h="21559" extrusionOk="0">
                <a:moveTo>
                  <a:pt x="10759" y="0"/>
                </a:moveTo>
                <a:cubicBezTo>
                  <a:pt x="10643" y="0"/>
                  <a:pt x="10528" y="40"/>
                  <a:pt x="10436" y="123"/>
                </a:cubicBezTo>
                <a:cubicBezTo>
                  <a:pt x="9006" y="1411"/>
                  <a:pt x="9125" y="4051"/>
                  <a:pt x="9542" y="6219"/>
                </a:cubicBezTo>
                <a:cubicBezTo>
                  <a:pt x="8821" y="4132"/>
                  <a:pt x="7607" y="1785"/>
                  <a:pt x="5726" y="1386"/>
                </a:cubicBezTo>
                <a:cubicBezTo>
                  <a:pt x="5484" y="1335"/>
                  <a:pt x="5242" y="1476"/>
                  <a:pt x="5166" y="1711"/>
                </a:cubicBezTo>
                <a:cubicBezTo>
                  <a:pt x="4561" y="3571"/>
                  <a:pt x="6034" y="5837"/>
                  <a:pt x="7499" y="7514"/>
                </a:cubicBezTo>
                <a:cubicBezTo>
                  <a:pt x="5826" y="6046"/>
                  <a:pt x="3564" y="4570"/>
                  <a:pt x="1708" y="5176"/>
                </a:cubicBezTo>
                <a:cubicBezTo>
                  <a:pt x="1473" y="5253"/>
                  <a:pt x="1334" y="5495"/>
                  <a:pt x="1385" y="5737"/>
                </a:cubicBezTo>
                <a:cubicBezTo>
                  <a:pt x="1783" y="7622"/>
                  <a:pt x="4124" y="8838"/>
                  <a:pt x="6206" y="9560"/>
                </a:cubicBezTo>
                <a:cubicBezTo>
                  <a:pt x="4043" y="9143"/>
                  <a:pt x="1409" y="9024"/>
                  <a:pt x="124" y="10456"/>
                </a:cubicBezTo>
                <a:cubicBezTo>
                  <a:pt x="-41" y="10640"/>
                  <a:pt x="-41" y="10919"/>
                  <a:pt x="124" y="11103"/>
                </a:cubicBezTo>
                <a:cubicBezTo>
                  <a:pt x="1409" y="12536"/>
                  <a:pt x="4043" y="12416"/>
                  <a:pt x="6206" y="11999"/>
                </a:cubicBezTo>
                <a:cubicBezTo>
                  <a:pt x="4124" y="12722"/>
                  <a:pt x="1783" y="13938"/>
                  <a:pt x="1385" y="15823"/>
                </a:cubicBezTo>
                <a:cubicBezTo>
                  <a:pt x="1334" y="16064"/>
                  <a:pt x="1473" y="16307"/>
                  <a:pt x="1708" y="16383"/>
                </a:cubicBezTo>
                <a:cubicBezTo>
                  <a:pt x="3564" y="16989"/>
                  <a:pt x="5826" y="15514"/>
                  <a:pt x="7499" y="14046"/>
                </a:cubicBezTo>
                <a:cubicBezTo>
                  <a:pt x="6034" y="15722"/>
                  <a:pt x="4561" y="17988"/>
                  <a:pt x="5166" y="19848"/>
                </a:cubicBezTo>
                <a:cubicBezTo>
                  <a:pt x="5242" y="20083"/>
                  <a:pt x="5484" y="20223"/>
                  <a:pt x="5726" y="20172"/>
                </a:cubicBezTo>
                <a:cubicBezTo>
                  <a:pt x="7607" y="19772"/>
                  <a:pt x="8821" y="17427"/>
                  <a:pt x="9542" y="15341"/>
                </a:cubicBezTo>
                <a:cubicBezTo>
                  <a:pt x="9125" y="17509"/>
                  <a:pt x="9006" y="20147"/>
                  <a:pt x="10436" y="21435"/>
                </a:cubicBezTo>
                <a:cubicBezTo>
                  <a:pt x="10620" y="21600"/>
                  <a:pt x="10898" y="21600"/>
                  <a:pt x="11082" y="21435"/>
                </a:cubicBezTo>
                <a:cubicBezTo>
                  <a:pt x="12512" y="20147"/>
                  <a:pt x="12393" y="17509"/>
                  <a:pt x="11976" y="15341"/>
                </a:cubicBezTo>
                <a:cubicBezTo>
                  <a:pt x="12697" y="17427"/>
                  <a:pt x="13911" y="19772"/>
                  <a:pt x="15792" y="20172"/>
                </a:cubicBezTo>
                <a:cubicBezTo>
                  <a:pt x="16034" y="20223"/>
                  <a:pt x="16276" y="20083"/>
                  <a:pt x="16352" y="19848"/>
                </a:cubicBezTo>
                <a:cubicBezTo>
                  <a:pt x="16957" y="17988"/>
                  <a:pt x="15484" y="15722"/>
                  <a:pt x="14019" y="14046"/>
                </a:cubicBezTo>
                <a:cubicBezTo>
                  <a:pt x="15692" y="15514"/>
                  <a:pt x="17954" y="16989"/>
                  <a:pt x="19810" y="16383"/>
                </a:cubicBezTo>
                <a:cubicBezTo>
                  <a:pt x="20045" y="16307"/>
                  <a:pt x="20184" y="16064"/>
                  <a:pt x="20133" y="15823"/>
                </a:cubicBezTo>
                <a:cubicBezTo>
                  <a:pt x="19735" y="13938"/>
                  <a:pt x="17394" y="12722"/>
                  <a:pt x="15312" y="11999"/>
                </a:cubicBezTo>
                <a:cubicBezTo>
                  <a:pt x="17475" y="12416"/>
                  <a:pt x="20109" y="12536"/>
                  <a:pt x="21394" y="11103"/>
                </a:cubicBezTo>
                <a:cubicBezTo>
                  <a:pt x="21559" y="10919"/>
                  <a:pt x="21559" y="10640"/>
                  <a:pt x="21394" y="10456"/>
                </a:cubicBezTo>
                <a:cubicBezTo>
                  <a:pt x="20109" y="9024"/>
                  <a:pt x="17475" y="9143"/>
                  <a:pt x="15312" y="9560"/>
                </a:cubicBezTo>
                <a:cubicBezTo>
                  <a:pt x="17394" y="8838"/>
                  <a:pt x="19735" y="7620"/>
                  <a:pt x="20133" y="5735"/>
                </a:cubicBezTo>
                <a:cubicBezTo>
                  <a:pt x="20184" y="5493"/>
                  <a:pt x="20045" y="5253"/>
                  <a:pt x="19810" y="5176"/>
                </a:cubicBezTo>
                <a:cubicBezTo>
                  <a:pt x="17954" y="4570"/>
                  <a:pt x="15692" y="6046"/>
                  <a:pt x="14019" y="7514"/>
                </a:cubicBezTo>
                <a:cubicBezTo>
                  <a:pt x="15484" y="5837"/>
                  <a:pt x="16957" y="3571"/>
                  <a:pt x="16352" y="1711"/>
                </a:cubicBezTo>
                <a:cubicBezTo>
                  <a:pt x="16276" y="1476"/>
                  <a:pt x="16034" y="1335"/>
                  <a:pt x="15792" y="1386"/>
                </a:cubicBezTo>
                <a:cubicBezTo>
                  <a:pt x="13911" y="1785"/>
                  <a:pt x="12697" y="4132"/>
                  <a:pt x="11976" y="6219"/>
                </a:cubicBezTo>
                <a:cubicBezTo>
                  <a:pt x="12393" y="4051"/>
                  <a:pt x="12512" y="1411"/>
                  <a:pt x="11082" y="123"/>
                </a:cubicBezTo>
                <a:cubicBezTo>
                  <a:pt x="10990" y="40"/>
                  <a:pt x="10875" y="0"/>
                  <a:pt x="10759" y="0"/>
                </a:cubicBezTo>
                <a:close/>
                <a:moveTo>
                  <a:pt x="10759" y="9129"/>
                </a:moveTo>
                <a:cubicBezTo>
                  <a:pt x="11669" y="9129"/>
                  <a:pt x="12407" y="9868"/>
                  <a:pt x="12407" y="10780"/>
                </a:cubicBezTo>
                <a:cubicBezTo>
                  <a:pt x="12407" y="11691"/>
                  <a:pt x="11668" y="12429"/>
                  <a:pt x="10759" y="12429"/>
                </a:cubicBezTo>
                <a:cubicBezTo>
                  <a:pt x="9849" y="12429"/>
                  <a:pt x="9111" y="11691"/>
                  <a:pt x="9111" y="10780"/>
                </a:cubicBezTo>
                <a:cubicBezTo>
                  <a:pt x="9111" y="9868"/>
                  <a:pt x="9849" y="9129"/>
                  <a:pt x="10759" y="9129"/>
                </a:cubicBezTo>
                <a:close/>
              </a:path>
            </a:pathLst>
          </a:custGeom>
          <a:solidFill>
            <a:srgbClr val="000000"/>
          </a:solidFill>
          <a:ln w="25400">
            <a:solidFill>
              <a:schemeClr val="accent6"/>
            </a:solidFill>
            <a:miter lim="400000"/>
          </a:ln>
          <a:effectLst>
            <a:outerShdw blurRad="1270000" dist="635000" dir="5400000" rotWithShape="0">
              <a:schemeClr val="accent6"/>
            </a:outerShdw>
          </a:effectLst>
        </p:spPr>
        <p:txBody>
          <a:bodyPr lIns="50800" tIns="50800" rIns="50800" bIns="50800" anchor="ctr"/>
          <a:lstStyle/>
          <a:p>
            <a:pPr defTabSz="825500">
              <a:defRPr sz="900">
                <a:solidFill>
                  <a:srgbClr val="000000"/>
                </a:solidFill>
                <a:latin typeface="Helvetica Neue Medium"/>
                <a:ea typeface="Helvetica Neue Medium"/>
                <a:cs typeface="Helvetica Neue Medium"/>
                <a:sym typeface="Helvetica Neue Medium"/>
              </a:defRPr>
            </a:pPr>
            <a:endParaRPr/>
          </a:p>
        </p:txBody>
      </p:sp>
      <p:sp>
        <p:nvSpPr>
          <p:cNvPr id="307" name="Industry Partners fill the web form"/>
          <p:cNvSpPr txBox="1"/>
          <p:nvPr/>
        </p:nvSpPr>
        <p:spPr>
          <a:xfrm>
            <a:off x="4330333" y="7797838"/>
            <a:ext cx="9074786"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a:latin typeface="Myriad Apple Text"/>
                <a:ea typeface="Myriad Apple Text"/>
                <a:cs typeface="Myriad Apple Text"/>
                <a:sym typeface="Myriad Apple Text"/>
              </a:defRPr>
            </a:lvl1pPr>
          </a:lstStyle>
          <a:p>
            <a:r>
              <a:t>Industry Partners fill the web form </a:t>
            </a:r>
          </a:p>
        </p:txBody>
      </p:sp>
      <p:sp>
        <p:nvSpPr>
          <p:cNvPr id="308" name="Then, Database updates"/>
          <p:cNvSpPr txBox="1"/>
          <p:nvPr/>
        </p:nvSpPr>
        <p:spPr>
          <a:xfrm>
            <a:off x="4330333" y="8599565"/>
            <a:ext cx="6300471"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a:latin typeface="Myriad Apple Text"/>
                <a:ea typeface="Myriad Apple Text"/>
                <a:cs typeface="Myriad Apple Text"/>
                <a:sym typeface="Myriad Apple Text"/>
              </a:defRPr>
            </a:lvl1pPr>
          </a:lstStyle>
          <a:p>
            <a:r>
              <a:t>Then, Database updates</a:t>
            </a:r>
          </a:p>
        </p:txBody>
      </p:sp>
      <p:sp>
        <p:nvSpPr>
          <p:cNvPr id="309" name="Accessible to all Senior Design Instructors"/>
          <p:cNvSpPr txBox="1"/>
          <p:nvPr/>
        </p:nvSpPr>
        <p:spPr>
          <a:xfrm>
            <a:off x="4330333" y="9401292"/>
            <a:ext cx="10981691"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a:latin typeface="Myriad Apple Text"/>
                <a:ea typeface="Myriad Apple Text"/>
                <a:cs typeface="Myriad Apple Text"/>
                <a:sym typeface="Myriad Apple Text"/>
              </a:defRPr>
            </a:lvl1pPr>
          </a:lstStyle>
          <a:p>
            <a:r>
              <a:t>Accessible to all Senior Design Instructors </a:t>
            </a:r>
          </a:p>
        </p:txBody>
      </p:sp>
    </p:spTree>
  </p:cSld>
  <p:clrMapOvr>
    <a:masterClrMapping/>
  </p:clrMapOvr>
  <mc:AlternateContent xmlns:mc="http://schemas.openxmlformats.org/markup-compatibility/2006" xmlns:p14="http://schemas.microsoft.com/office/powerpoint/2010/main">
    <mc:Choice Requires="p14">
      <p:transition spd="slow">
        <p:push dir="r"/>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84"/>
                                        </p:tgtEl>
                                        <p:attrNameLst>
                                          <p:attrName>style.visibility</p:attrName>
                                        </p:attrNameLst>
                                      </p:cBhvr>
                                      <p:to>
                                        <p:strVal val="visible"/>
                                      </p:to>
                                    </p:set>
                                    <p:animEffect transition="in" filter="dissolve">
                                      <p:cBhvr>
                                        <p:cTn id="7" dur="400"/>
                                        <p:tgtEl>
                                          <p:spTgt spid="284"/>
                                        </p:tgtEl>
                                      </p:cBhvr>
                                    </p:animEffect>
                                  </p:childTnLst>
                                </p:cTn>
                              </p:par>
                            </p:childTnLst>
                          </p:cTn>
                        </p:par>
                        <p:par>
                          <p:cTn id="8" fill="hold">
                            <p:stCondLst>
                              <p:cond delay="400"/>
                            </p:stCondLst>
                            <p:childTnLst>
                              <p:par>
                                <p:cTn id="9" presetID="2" presetClass="entr" presetSubtype="4" fill="hold" grpId="2" nodeType="afterEffect">
                                  <p:stCondLst>
                                    <p:cond delay="0"/>
                                  </p:stCondLst>
                                  <p:iterate>
                                    <p:tmAbs val="0"/>
                                  </p:iterate>
                                  <p:childTnLst>
                                    <p:set>
                                      <p:cBhvr>
                                        <p:cTn id="10" fill="hold"/>
                                        <p:tgtEl>
                                          <p:spTgt spid="286"/>
                                        </p:tgtEl>
                                        <p:attrNameLst>
                                          <p:attrName>style.visibility</p:attrName>
                                        </p:attrNameLst>
                                      </p:cBhvr>
                                      <p:to>
                                        <p:strVal val="visible"/>
                                      </p:to>
                                    </p:set>
                                    <p:anim calcmode="lin" valueType="num">
                                      <p:cBhvr>
                                        <p:cTn id="11" dur="500" fill="hold"/>
                                        <p:tgtEl>
                                          <p:spTgt spid="286"/>
                                        </p:tgtEl>
                                        <p:attrNameLst>
                                          <p:attrName>ppt_x</p:attrName>
                                        </p:attrNameLst>
                                      </p:cBhvr>
                                      <p:tavLst>
                                        <p:tav tm="0">
                                          <p:val>
                                            <p:strVal val="#ppt_x"/>
                                          </p:val>
                                        </p:tav>
                                        <p:tav tm="100000">
                                          <p:val>
                                            <p:strVal val="#ppt_x"/>
                                          </p:val>
                                        </p:tav>
                                      </p:tavLst>
                                    </p:anim>
                                    <p:anim calcmode="lin" valueType="num">
                                      <p:cBhvr>
                                        <p:cTn id="12" dur="500" fill="hold"/>
                                        <p:tgtEl>
                                          <p:spTgt spid="286"/>
                                        </p:tgtEl>
                                        <p:attrNameLst>
                                          <p:attrName>ppt_y</p:attrName>
                                        </p:attrNameLst>
                                      </p:cBhvr>
                                      <p:tavLst>
                                        <p:tav tm="0">
                                          <p:val>
                                            <p:strVal val="1+#ppt_h/2"/>
                                          </p:val>
                                        </p:tav>
                                        <p:tav tm="100000">
                                          <p:val>
                                            <p:strVal val="#ppt_y"/>
                                          </p:val>
                                        </p:tav>
                                      </p:tavLst>
                                    </p:anim>
                                  </p:childTnLst>
                                </p:cTn>
                              </p:par>
                            </p:childTnLst>
                          </p:cTn>
                        </p:par>
                        <p:par>
                          <p:cTn id="13" fill="hold">
                            <p:stCondLst>
                              <p:cond delay="900"/>
                            </p:stCondLst>
                            <p:childTnLst>
                              <p:par>
                                <p:cTn id="14" presetID="10" presetClass="entr" fill="hold" grpId="3" nodeType="afterEffect">
                                  <p:stCondLst>
                                    <p:cond delay="0"/>
                                  </p:stCondLst>
                                  <p:iterate>
                                    <p:tmAbs val="0"/>
                                  </p:iterate>
                                  <p:childTnLst>
                                    <p:set>
                                      <p:cBhvr>
                                        <p:cTn id="15" fill="hold"/>
                                        <p:tgtEl>
                                          <p:spTgt spid="289"/>
                                        </p:tgtEl>
                                        <p:attrNameLst>
                                          <p:attrName>style.visibility</p:attrName>
                                        </p:attrNameLst>
                                      </p:cBhvr>
                                      <p:to>
                                        <p:strVal val="visible"/>
                                      </p:to>
                                    </p:set>
                                    <p:animEffect transition="in" filter="fade">
                                      <p:cBhvr>
                                        <p:cTn id="16" dur="1000"/>
                                        <p:tgtEl>
                                          <p:spTgt spid="289"/>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fill="hold" grpId="4" nodeType="clickEffect">
                                  <p:stCondLst>
                                    <p:cond delay="0"/>
                                  </p:stCondLst>
                                  <p:iterate>
                                    <p:tmAbs val="0"/>
                                  </p:iterate>
                                  <p:childTnLst>
                                    <p:set>
                                      <p:cBhvr>
                                        <p:cTn id="20" fill="hold"/>
                                        <p:tgtEl>
                                          <p:spTgt spid="285"/>
                                        </p:tgtEl>
                                        <p:attrNameLst>
                                          <p:attrName>style.visibility</p:attrName>
                                        </p:attrNameLst>
                                      </p:cBhvr>
                                      <p:to>
                                        <p:strVal val="visible"/>
                                      </p:to>
                                    </p:set>
                                    <p:animEffect transition="in" filter="dissolve">
                                      <p:cBhvr>
                                        <p:cTn id="21" dur="400"/>
                                        <p:tgtEl>
                                          <p:spTgt spid="285"/>
                                        </p:tgtEl>
                                      </p:cBhvr>
                                    </p:animEffect>
                                  </p:childTnLst>
                                </p:cTn>
                              </p:par>
                            </p:childTnLst>
                          </p:cTn>
                        </p:par>
                        <p:par>
                          <p:cTn id="22" fill="hold">
                            <p:stCondLst>
                              <p:cond delay="400"/>
                            </p:stCondLst>
                            <p:childTnLst>
                              <p:par>
                                <p:cTn id="23" presetID="2" presetClass="entr" presetSubtype="4" fill="hold" grpId="5" nodeType="afterEffect">
                                  <p:stCondLst>
                                    <p:cond delay="0"/>
                                  </p:stCondLst>
                                  <p:iterate>
                                    <p:tmAbs val="0"/>
                                  </p:iterate>
                                  <p:childTnLst>
                                    <p:set>
                                      <p:cBhvr>
                                        <p:cTn id="24" fill="hold"/>
                                        <p:tgtEl>
                                          <p:spTgt spid="287"/>
                                        </p:tgtEl>
                                        <p:attrNameLst>
                                          <p:attrName>style.visibility</p:attrName>
                                        </p:attrNameLst>
                                      </p:cBhvr>
                                      <p:to>
                                        <p:strVal val="visible"/>
                                      </p:to>
                                    </p:set>
                                    <p:anim calcmode="lin" valueType="num">
                                      <p:cBhvr>
                                        <p:cTn id="25" dur="500" fill="hold"/>
                                        <p:tgtEl>
                                          <p:spTgt spid="287"/>
                                        </p:tgtEl>
                                        <p:attrNameLst>
                                          <p:attrName>ppt_x</p:attrName>
                                        </p:attrNameLst>
                                      </p:cBhvr>
                                      <p:tavLst>
                                        <p:tav tm="0">
                                          <p:val>
                                            <p:strVal val="#ppt_x"/>
                                          </p:val>
                                        </p:tav>
                                        <p:tav tm="100000">
                                          <p:val>
                                            <p:strVal val="#ppt_x"/>
                                          </p:val>
                                        </p:tav>
                                      </p:tavLst>
                                    </p:anim>
                                    <p:anim calcmode="lin" valueType="num">
                                      <p:cBhvr>
                                        <p:cTn id="26" dur="500" fill="hold"/>
                                        <p:tgtEl>
                                          <p:spTgt spid="287"/>
                                        </p:tgtEl>
                                        <p:attrNameLst>
                                          <p:attrName>ppt_y</p:attrName>
                                        </p:attrNameLst>
                                      </p:cBhvr>
                                      <p:tavLst>
                                        <p:tav tm="0">
                                          <p:val>
                                            <p:strVal val="1+#ppt_h/2"/>
                                          </p:val>
                                        </p:tav>
                                        <p:tav tm="100000">
                                          <p:val>
                                            <p:strVal val="#ppt_y"/>
                                          </p:val>
                                        </p:tav>
                                      </p:tavLst>
                                    </p:anim>
                                  </p:childTnLst>
                                </p:cTn>
                              </p:par>
                            </p:childTnLst>
                          </p:cTn>
                        </p:par>
                        <p:par>
                          <p:cTn id="27" fill="hold">
                            <p:stCondLst>
                              <p:cond delay="900"/>
                            </p:stCondLst>
                            <p:childTnLst>
                              <p:par>
                                <p:cTn id="28" presetID="9" presetClass="entr" fill="hold" grpId="6" nodeType="afterEffect">
                                  <p:stCondLst>
                                    <p:cond delay="0"/>
                                  </p:stCondLst>
                                  <p:iterate>
                                    <p:tmAbs val="0"/>
                                  </p:iterate>
                                  <p:childTnLst>
                                    <p:set>
                                      <p:cBhvr>
                                        <p:cTn id="29" fill="hold"/>
                                        <p:tgtEl>
                                          <p:spTgt spid="290"/>
                                        </p:tgtEl>
                                        <p:attrNameLst>
                                          <p:attrName>style.visibility</p:attrName>
                                        </p:attrNameLst>
                                      </p:cBhvr>
                                      <p:to>
                                        <p:strVal val="visible"/>
                                      </p:to>
                                    </p:set>
                                    <p:animEffect transition="in" filter="dissolve">
                                      <p:cBhvr>
                                        <p:cTn id="30" dur="700"/>
                                        <p:tgtEl>
                                          <p:spTgt spid="290"/>
                                        </p:tgtEl>
                                      </p:cBhvr>
                                    </p:animEffect>
                                  </p:childTnLst>
                                </p:cTn>
                              </p:par>
                            </p:childTnLst>
                          </p:cTn>
                        </p:par>
                        <p:par>
                          <p:cTn id="31" fill="hold">
                            <p:stCondLst>
                              <p:cond delay="1600"/>
                            </p:stCondLst>
                            <p:childTnLst>
                              <p:par>
                                <p:cTn id="32" presetID="23" presetClass="entr" presetSubtype="32" fill="hold" grpId="7" nodeType="afterEffect">
                                  <p:stCondLst>
                                    <p:cond delay="200"/>
                                  </p:stCondLst>
                                  <p:iterate>
                                    <p:tmAbs val="0"/>
                                  </p:iterate>
                                  <p:childTnLst>
                                    <p:set>
                                      <p:cBhvr>
                                        <p:cTn id="33" fill="hold"/>
                                        <p:tgtEl>
                                          <p:spTgt spid="297"/>
                                        </p:tgtEl>
                                        <p:attrNameLst>
                                          <p:attrName>style.visibility</p:attrName>
                                        </p:attrNameLst>
                                      </p:cBhvr>
                                      <p:to>
                                        <p:strVal val="visible"/>
                                      </p:to>
                                    </p:set>
                                    <p:anim calcmode="lin" valueType="num">
                                      <p:cBhvr>
                                        <p:cTn id="34" dur="100" fill="hold"/>
                                        <p:tgtEl>
                                          <p:spTgt spid="297"/>
                                        </p:tgtEl>
                                        <p:attrNameLst>
                                          <p:attrName>ppt_w</p:attrName>
                                        </p:attrNameLst>
                                      </p:cBhvr>
                                      <p:tavLst>
                                        <p:tav tm="0">
                                          <p:val>
                                            <p:strVal val="4*#ppt_w"/>
                                          </p:val>
                                        </p:tav>
                                        <p:tav tm="100000">
                                          <p:val>
                                            <p:strVal val="#ppt_w"/>
                                          </p:val>
                                        </p:tav>
                                      </p:tavLst>
                                    </p:anim>
                                    <p:anim calcmode="lin" valueType="num">
                                      <p:cBhvr>
                                        <p:cTn id="35" dur="100" fill="hold"/>
                                        <p:tgtEl>
                                          <p:spTgt spid="297"/>
                                        </p:tgtEl>
                                        <p:attrNameLst>
                                          <p:attrName>ppt_h</p:attrName>
                                        </p:attrNameLst>
                                      </p:cBhvr>
                                      <p:tavLst>
                                        <p:tav tm="0">
                                          <p:val>
                                            <p:strVal val="4*#ppt_h"/>
                                          </p:val>
                                        </p:tav>
                                        <p:tav tm="100000">
                                          <p:val>
                                            <p:strVal val="#ppt_h"/>
                                          </p:val>
                                        </p:tav>
                                      </p:tavLst>
                                    </p:anim>
                                  </p:childTnLst>
                                </p:cTn>
                              </p:par>
                            </p:childTnLst>
                          </p:cTn>
                        </p:par>
                        <p:par>
                          <p:cTn id="36" fill="hold">
                            <p:stCondLst>
                              <p:cond delay="1900"/>
                            </p:stCondLst>
                            <p:childTnLst>
                              <p:par>
                                <p:cTn id="37" presetID="23" presetClass="entr" presetSubtype="32" fill="hold" grpId="8" nodeType="afterEffect">
                                  <p:stCondLst>
                                    <p:cond delay="0"/>
                                  </p:stCondLst>
                                  <p:iterate>
                                    <p:tmAbs val="0"/>
                                  </p:iterate>
                                  <p:childTnLst>
                                    <p:set>
                                      <p:cBhvr>
                                        <p:cTn id="38" fill="hold"/>
                                        <p:tgtEl>
                                          <p:spTgt spid="291"/>
                                        </p:tgtEl>
                                        <p:attrNameLst>
                                          <p:attrName>style.visibility</p:attrName>
                                        </p:attrNameLst>
                                      </p:cBhvr>
                                      <p:to>
                                        <p:strVal val="visible"/>
                                      </p:to>
                                    </p:set>
                                    <p:anim calcmode="lin" valueType="num">
                                      <p:cBhvr>
                                        <p:cTn id="39" dur="100" fill="hold"/>
                                        <p:tgtEl>
                                          <p:spTgt spid="291"/>
                                        </p:tgtEl>
                                        <p:attrNameLst>
                                          <p:attrName>ppt_w</p:attrName>
                                        </p:attrNameLst>
                                      </p:cBhvr>
                                      <p:tavLst>
                                        <p:tav tm="0">
                                          <p:val>
                                            <p:strVal val="4*#ppt_w"/>
                                          </p:val>
                                        </p:tav>
                                        <p:tav tm="100000">
                                          <p:val>
                                            <p:strVal val="#ppt_w"/>
                                          </p:val>
                                        </p:tav>
                                      </p:tavLst>
                                    </p:anim>
                                    <p:anim calcmode="lin" valueType="num">
                                      <p:cBhvr>
                                        <p:cTn id="40" dur="100" fill="hold"/>
                                        <p:tgtEl>
                                          <p:spTgt spid="291"/>
                                        </p:tgtEl>
                                        <p:attrNameLst>
                                          <p:attrName>ppt_h</p:attrName>
                                        </p:attrNameLst>
                                      </p:cBhvr>
                                      <p:tavLst>
                                        <p:tav tm="0">
                                          <p:val>
                                            <p:strVal val="4*#ppt_h"/>
                                          </p:val>
                                        </p:tav>
                                        <p:tav tm="100000">
                                          <p:val>
                                            <p:strVal val="#ppt_h"/>
                                          </p:val>
                                        </p:tav>
                                      </p:tavLst>
                                    </p:anim>
                                  </p:childTnLst>
                                </p:cTn>
                              </p:par>
                            </p:childTnLst>
                          </p:cTn>
                        </p:par>
                        <p:par>
                          <p:cTn id="41" fill="hold">
                            <p:stCondLst>
                              <p:cond delay="2000"/>
                            </p:stCondLst>
                            <p:childTnLst>
                              <p:par>
                                <p:cTn id="42" presetID="23" presetClass="entr" presetSubtype="32" fill="hold" grpId="9" nodeType="afterEffect">
                                  <p:stCondLst>
                                    <p:cond delay="0"/>
                                  </p:stCondLst>
                                  <p:iterate>
                                    <p:tmAbs val="0"/>
                                  </p:iterate>
                                  <p:childTnLst>
                                    <p:set>
                                      <p:cBhvr>
                                        <p:cTn id="43" fill="hold"/>
                                        <p:tgtEl>
                                          <p:spTgt spid="292"/>
                                        </p:tgtEl>
                                        <p:attrNameLst>
                                          <p:attrName>style.visibility</p:attrName>
                                        </p:attrNameLst>
                                      </p:cBhvr>
                                      <p:to>
                                        <p:strVal val="visible"/>
                                      </p:to>
                                    </p:set>
                                    <p:anim calcmode="lin" valueType="num">
                                      <p:cBhvr>
                                        <p:cTn id="44" dur="100" fill="hold"/>
                                        <p:tgtEl>
                                          <p:spTgt spid="292"/>
                                        </p:tgtEl>
                                        <p:attrNameLst>
                                          <p:attrName>ppt_w</p:attrName>
                                        </p:attrNameLst>
                                      </p:cBhvr>
                                      <p:tavLst>
                                        <p:tav tm="0">
                                          <p:val>
                                            <p:strVal val="4*#ppt_w"/>
                                          </p:val>
                                        </p:tav>
                                        <p:tav tm="100000">
                                          <p:val>
                                            <p:strVal val="#ppt_w"/>
                                          </p:val>
                                        </p:tav>
                                      </p:tavLst>
                                    </p:anim>
                                    <p:anim calcmode="lin" valueType="num">
                                      <p:cBhvr>
                                        <p:cTn id="45" dur="100" fill="hold"/>
                                        <p:tgtEl>
                                          <p:spTgt spid="292"/>
                                        </p:tgtEl>
                                        <p:attrNameLst>
                                          <p:attrName>ppt_h</p:attrName>
                                        </p:attrNameLst>
                                      </p:cBhvr>
                                      <p:tavLst>
                                        <p:tav tm="0">
                                          <p:val>
                                            <p:strVal val="4*#ppt_h"/>
                                          </p:val>
                                        </p:tav>
                                        <p:tav tm="100000">
                                          <p:val>
                                            <p:strVal val="#ppt_h"/>
                                          </p:val>
                                        </p:tav>
                                      </p:tavLst>
                                    </p:anim>
                                  </p:childTnLst>
                                </p:cTn>
                              </p:par>
                            </p:childTnLst>
                          </p:cTn>
                        </p:par>
                        <p:par>
                          <p:cTn id="46" fill="hold">
                            <p:stCondLst>
                              <p:cond delay="2100"/>
                            </p:stCondLst>
                            <p:childTnLst>
                              <p:par>
                                <p:cTn id="47" presetID="23" presetClass="entr" presetSubtype="32" fill="hold" grpId="10" nodeType="afterEffect">
                                  <p:stCondLst>
                                    <p:cond delay="0"/>
                                  </p:stCondLst>
                                  <p:iterate>
                                    <p:tmAbs val="0"/>
                                  </p:iterate>
                                  <p:childTnLst>
                                    <p:set>
                                      <p:cBhvr>
                                        <p:cTn id="48" fill="hold"/>
                                        <p:tgtEl>
                                          <p:spTgt spid="293"/>
                                        </p:tgtEl>
                                        <p:attrNameLst>
                                          <p:attrName>style.visibility</p:attrName>
                                        </p:attrNameLst>
                                      </p:cBhvr>
                                      <p:to>
                                        <p:strVal val="visible"/>
                                      </p:to>
                                    </p:set>
                                    <p:anim calcmode="lin" valueType="num">
                                      <p:cBhvr>
                                        <p:cTn id="49" dur="100" fill="hold"/>
                                        <p:tgtEl>
                                          <p:spTgt spid="293"/>
                                        </p:tgtEl>
                                        <p:attrNameLst>
                                          <p:attrName>ppt_w</p:attrName>
                                        </p:attrNameLst>
                                      </p:cBhvr>
                                      <p:tavLst>
                                        <p:tav tm="0">
                                          <p:val>
                                            <p:strVal val="4*#ppt_w"/>
                                          </p:val>
                                        </p:tav>
                                        <p:tav tm="100000">
                                          <p:val>
                                            <p:strVal val="#ppt_w"/>
                                          </p:val>
                                        </p:tav>
                                      </p:tavLst>
                                    </p:anim>
                                    <p:anim calcmode="lin" valueType="num">
                                      <p:cBhvr>
                                        <p:cTn id="50" dur="100" fill="hold"/>
                                        <p:tgtEl>
                                          <p:spTgt spid="293"/>
                                        </p:tgtEl>
                                        <p:attrNameLst>
                                          <p:attrName>ppt_h</p:attrName>
                                        </p:attrNameLst>
                                      </p:cBhvr>
                                      <p:tavLst>
                                        <p:tav tm="0">
                                          <p:val>
                                            <p:strVal val="4*#ppt_h"/>
                                          </p:val>
                                        </p:tav>
                                        <p:tav tm="100000">
                                          <p:val>
                                            <p:strVal val="#ppt_h"/>
                                          </p:val>
                                        </p:tav>
                                      </p:tavLst>
                                    </p:anim>
                                  </p:childTnLst>
                                </p:cTn>
                              </p:par>
                            </p:childTnLst>
                          </p:cTn>
                        </p:par>
                        <p:par>
                          <p:cTn id="51" fill="hold">
                            <p:stCondLst>
                              <p:cond delay="2200"/>
                            </p:stCondLst>
                            <p:childTnLst>
                              <p:par>
                                <p:cTn id="52" presetID="23" presetClass="entr" presetSubtype="32" fill="hold" grpId="11" nodeType="afterEffect">
                                  <p:stCondLst>
                                    <p:cond delay="0"/>
                                  </p:stCondLst>
                                  <p:iterate>
                                    <p:tmAbs val="0"/>
                                  </p:iterate>
                                  <p:childTnLst>
                                    <p:set>
                                      <p:cBhvr>
                                        <p:cTn id="53" fill="hold"/>
                                        <p:tgtEl>
                                          <p:spTgt spid="294"/>
                                        </p:tgtEl>
                                        <p:attrNameLst>
                                          <p:attrName>style.visibility</p:attrName>
                                        </p:attrNameLst>
                                      </p:cBhvr>
                                      <p:to>
                                        <p:strVal val="visible"/>
                                      </p:to>
                                    </p:set>
                                    <p:anim calcmode="lin" valueType="num">
                                      <p:cBhvr>
                                        <p:cTn id="54" dur="100" fill="hold"/>
                                        <p:tgtEl>
                                          <p:spTgt spid="294"/>
                                        </p:tgtEl>
                                        <p:attrNameLst>
                                          <p:attrName>ppt_w</p:attrName>
                                        </p:attrNameLst>
                                      </p:cBhvr>
                                      <p:tavLst>
                                        <p:tav tm="0">
                                          <p:val>
                                            <p:strVal val="4*#ppt_w"/>
                                          </p:val>
                                        </p:tav>
                                        <p:tav tm="100000">
                                          <p:val>
                                            <p:strVal val="#ppt_w"/>
                                          </p:val>
                                        </p:tav>
                                      </p:tavLst>
                                    </p:anim>
                                    <p:anim calcmode="lin" valueType="num">
                                      <p:cBhvr>
                                        <p:cTn id="55" dur="100" fill="hold"/>
                                        <p:tgtEl>
                                          <p:spTgt spid="294"/>
                                        </p:tgtEl>
                                        <p:attrNameLst>
                                          <p:attrName>ppt_h</p:attrName>
                                        </p:attrNameLst>
                                      </p:cBhvr>
                                      <p:tavLst>
                                        <p:tav tm="0">
                                          <p:val>
                                            <p:strVal val="4*#ppt_h"/>
                                          </p:val>
                                        </p:tav>
                                        <p:tav tm="100000">
                                          <p:val>
                                            <p:strVal val="#ppt_h"/>
                                          </p:val>
                                        </p:tav>
                                      </p:tavLst>
                                    </p:anim>
                                  </p:childTnLst>
                                </p:cTn>
                              </p:par>
                            </p:childTnLst>
                          </p:cTn>
                        </p:par>
                        <p:par>
                          <p:cTn id="56" fill="hold">
                            <p:stCondLst>
                              <p:cond delay="2300"/>
                            </p:stCondLst>
                            <p:childTnLst>
                              <p:par>
                                <p:cTn id="57" presetID="23" presetClass="entr" presetSubtype="32" fill="hold" grpId="12" nodeType="afterEffect">
                                  <p:stCondLst>
                                    <p:cond delay="0"/>
                                  </p:stCondLst>
                                  <p:iterate>
                                    <p:tmAbs val="0"/>
                                  </p:iterate>
                                  <p:childTnLst>
                                    <p:set>
                                      <p:cBhvr>
                                        <p:cTn id="58" fill="hold"/>
                                        <p:tgtEl>
                                          <p:spTgt spid="295"/>
                                        </p:tgtEl>
                                        <p:attrNameLst>
                                          <p:attrName>style.visibility</p:attrName>
                                        </p:attrNameLst>
                                      </p:cBhvr>
                                      <p:to>
                                        <p:strVal val="visible"/>
                                      </p:to>
                                    </p:set>
                                    <p:anim calcmode="lin" valueType="num">
                                      <p:cBhvr>
                                        <p:cTn id="59" dur="100" fill="hold"/>
                                        <p:tgtEl>
                                          <p:spTgt spid="295"/>
                                        </p:tgtEl>
                                        <p:attrNameLst>
                                          <p:attrName>ppt_w</p:attrName>
                                        </p:attrNameLst>
                                      </p:cBhvr>
                                      <p:tavLst>
                                        <p:tav tm="0">
                                          <p:val>
                                            <p:strVal val="4*#ppt_w"/>
                                          </p:val>
                                        </p:tav>
                                        <p:tav tm="100000">
                                          <p:val>
                                            <p:strVal val="#ppt_w"/>
                                          </p:val>
                                        </p:tav>
                                      </p:tavLst>
                                    </p:anim>
                                    <p:anim calcmode="lin" valueType="num">
                                      <p:cBhvr>
                                        <p:cTn id="60" dur="100" fill="hold"/>
                                        <p:tgtEl>
                                          <p:spTgt spid="295"/>
                                        </p:tgtEl>
                                        <p:attrNameLst>
                                          <p:attrName>ppt_h</p:attrName>
                                        </p:attrNameLst>
                                      </p:cBhvr>
                                      <p:tavLst>
                                        <p:tav tm="0">
                                          <p:val>
                                            <p:strVal val="4*#ppt_h"/>
                                          </p:val>
                                        </p:tav>
                                        <p:tav tm="100000">
                                          <p:val>
                                            <p:strVal val="#ppt_h"/>
                                          </p:val>
                                        </p:tav>
                                      </p:tavLst>
                                    </p:anim>
                                  </p:childTnLst>
                                </p:cTn>
                              </p:par>
                            </p:childTnLst>
                          </p:cTn>
                        </p:par>
                        <p:par>
                          <p:cTn id="61" fill="hold">
                            <p:stCondLst>
                              <p:cond delay="2400"/>
                            </p:stCondLst>
                            <p:childTnLst>
                              <p:par>
                                <p:cTn id="62" presetID="23" presetClass="entr" presetSubtype="32" fill="hold" grpId="13" nodeType="afterEffect">
                                  <p:stCondLst>
                                    <p:cond delay="0"/>
                                  </p:stCondLst>
                                  <p:iterate>
                                    <p:tmAbs val="0"/>
                                  </p:iterate>
                                  <p:childTnLst>
                                    <p:set>
                                      <p:cBhvr>
                                        <p:cTn id="63" fill="hold"/>
                                        <p:tgtEl>
                                          <p:spTgt spid="296"/>
                                        </p:tgtEl>
                                        <p:attrNameLst>
                                          <p:attrName>style.visibility</p:attrName>
                                        </p:attrNameLst>
                                      </p:cBhvr>
                                      <p:to>
                                        <p:strVal val="visible"/>
                                      </p:to>
                                    </p:set>
                                    <p:anim calcmode="lin" valueType="num">
                                      <p:cBhvr>
                                        <p:cTn id="64" dur="100" fill="hold"/>
                                        <p:tgtEl>
                                          <p:spTgt spid="296"/>
                                        </p:tgtEl>
                                        <p:attrNameLst>
                                          <p:attrName>ppt_w</p:attrName>
                                        </p:attrNameLst>
                                      </p:cBhvr>
                                      <p:tavLst>
                                        <p:tav tm="0">
                                          <p:val>
                                            <p:strVal val="4*#ppt_w"/>
                                          </p:val>
                                        </p:tav>
                                        <p:tav tm="100000">
                                          <p:val>
                                            <p:strVal val="#ppt_w"/>
                                          </p:val>
                                        </p:tav>
                                      </p:tavLst>
                                    </p:anim>
                                    <p:anim calcmode="lin" valueType="num">
                                      <p:cBhvr>
                                        <p:cTn id="65" dur="100" fill="hold"/>
                                        <p:tgtEl>
                                          <p:spTgt spid="296"/>
                                        </p:tgtEl>
                                        <p:attrNameLst>
                                          <p:attrName>ppt_h</p:attrName>
                                        </p:attrNameLst>
                                      </p:cBhvr>
                                      <p:tavLst>
                                        <p:tav tm="0">
                                          <p:val>
                                            <p:strVal val="4*#ppt_h"/>
                                          </p:val>
                                        </p:tav>
                                        <p:tav tm="100000">
                                          <p:val>
                                            <p:strVal val="#ppt_h"/>
                                          </p:val>
                                        </p:tav>
                                      </p:tavLst>
                                    </p:anim>
                                  </p:childTnLst>
                                </p:cTn>
                              </p:par>
                            </p:childTnLst>
                          </p:cTn>
                        </p:par>
                        <p:par>
                          <p:cTn id="66" fill="hold">
                            <p:stCondLst>
                              <p:cond delay="2500"/>
                            </p:stCondLst>
                            <p:childTnLst>
                              <p:par>
                                <p:cTn id="67" presetID="9" presetClass="entr" fill="hold" grpId="14" nodeType="afterEffect">
                                  <p:stCondLst>
                                    <p:cond delay="0"/>
                                  </p:stCondLst>
                                  <p:iterate>
                                    <p:tmAbs val="0"/>
                                  </p:iterate>
                                  <p:childTnLst>
                                    <p:set>
                                      <p:cBhvr>
                                        <p:cTn id="68" fill="hold"/>
                                        <p:tgtEl>
                                          <p:spTgt spid="298"/>
                                        </p:tgtEl>
                                        <p:attrNameLst>
                                          <p:attrName>style.visibility</p:attrName>
                                        </p:attrNameLst>
                                      </p:cBhvr>
                                      <p:to>
                                        <p:strVal val="visible"/>
                                      </p:to>
                                    </p:set>
                                    <p:animEffect transition="in" filter="dissolve">
                                      <p:cBhvr>
                                        <p:cTn id="69" dur="700"/>
                                        <p:tgtEl>
                                          <p:spTgt spid="298"/>
                                        </p:tgtEl>
                                      </p:cBhvr>
                                    </p:animEffect>
                                  </p:childTnLst>
                                </p:cTn>
                              </p:par>
                            </p:childTnLst>
                          </p:cTn>
                        </p:par>
                      </p:childTnLst>
                    </p:cTn>
                  </p:par>
                  <p:par>
                    <p:cTn id="70" fill="hold">
                      <p:stCondLst>
                        <p:cond delay="indefinite"/>
                      </p:stCondLst>
                      <p:childTnLst>
                        <p:par>
                          <p:cTn id="71" fill="hold">
                            <p:stCondLst>
                              <p:cond delay="0"/>
                            </p:stCondLst>
                            <p:childTnLst>
                              <p:par>
                                <p:cTn id="72" presetID="9" presetClass="entr" fill="hold" grpId="15" nodeType="clickEffect">
                                  <p:stCondLst>
                                    <p:cond delay="0"/>
                                  </p:stCondLst>
                                  <p:iterate>
                                    <p:tmAbs val="0"/>
                                  </p:iterate>
                                  <p:childTnLst>
                                    <p:set>
                                      <p:cBhvr>
                                        <p:cTn id="73" fill="hold"/>
                                        <p:tgtEl>
                                          <p:spTgt spid="302"/>
                                        </p:tgtEl>
                                        <p:attrNameLst>
                                          <p:attrName>style.visibility</p:attrName>
                                        </p:attrNameLst>
                                      </p:cBhvr>
                                      <p:to>
                                        <p:strVal val="visible"/>
                                      </p:to>
                                    </p:set>
                                    <p:animEffect transition="in" filter="dissolve">
                                      <p:cBhvr>
                                        <p:cTn id="74" dur="400"/>
                                        <p:tgtEl>
                                          <p:spTgt spid="302"/>
                                        </p:tgtEl>
                                      </p:cBhvr>
                                    </p:animEffect>
                                  </p:childTnLst>
                                </p:cTn>
                              </p:par>
                            </p:childTnLst>
                          </p:cTn>
                        </p:par>
                        <p:par>
                          <p:cTn id="75" fill="hold">
                            <p:stCondLst>
                              <p:cond delay="400"/>
                            </p:stCondLst>
                            <p:childTnLst>
                              <p:par>
                                <p:cTn id="76" presetID="23" presetClass="entr" presetSubtype="16" fill="hold" grpId="16" nodeType="afterEffect">
                                  <p:stCondLst>
                                    <p:cond delay="0"/>
                                  </p:stCondLst>
                                  <p:iterate>
                                    <p:tmAbs val="0"/>
                                  </p:iterate>
                                  <p:childTnLst>
                                    <p:set>
                                      <p:cBhvr>
                                        <p:cTn id="77" fill="hold"/>
                                        <p:tgtEl>
                                          <p:spTgt spid="303"/>
                                        </p:tgtEl>
                                        <p:attrNameLst>
                                          <p:attrName>style.visibility</p:attrName>
                                        </p:attrNameLst>
                                      </p:cBhvr>
                                      <p:to>
                                        <p:strVal val="visible"/>
                                      </p:to>
                                    </p:set>
                                    <p:anim calcmode="lin" valueType="num">
                                      <p:cBhvr>
                                        <p:cTn id="78" dur="400" fill="hold"/>
                                        <p:tgtEl>
                                          <p:spTgt spid="303"/>
                                        </p:tgtEl>
                                        <p:attrNameLst>
                                          <p:attrName>ppt_w</p:attrName>
                                        </p:attrNameLst>
                                      </p:cBhvr>
                                      <p:tavLst>
                                        <p:tav tm="0">
                                          <p:val>
                                            <p:fltVal val="0"/>
                                          </p:val>
                                        </p:tav>
                                        <p:tav tm="100000">
                                          <p:val>
                                            <p:strVal val="#ppt_w"/>
                                          </p:val>
                                        </p:tav>
                                      </p:tavLst>
                                    </p:anim>
                                    <p:anim calcmode="lin" valueType="num">
                                      <p:cBhvr>
                                        <p:cTn id="79" dur="400" fill="hold"/>
                                        <p:tgtEl>
                                          <p:spTgt spid="303"/>
                                        </p:tgtEl>
                                        <p:attrNameLst>
                                          <p:attrName>ppt_h</p:attrName>
                                        </p:attrNameLst>
                                      </p:cBhvr>
                                      <p:tavLst>
                                        <p:tav tm="0">
                                          <p:val>
                                            <p:fltVal val="0"/>
                                          </p:val>
                                        </p:tav>
                                        <p:tav tm="100000">
                                          <p:val>
                                            <p:strVal val="#ppt_h"/>
                                          </p:val>
                                        </p:tav>
                                      </p:tavLst>
                                    </p:anim>
                                  </p:childTnLst>
                                </p:cTn>
                              </p:par>
                            </p:childTnLst>
                          </p:cTn>
                        </p:par>
                        <p:par>
                          <p:cTn id="80" fill="hold">
                            <p:stCondLst>
                              <p:cond delay="800"/>
                            </p:stCondLst>
                            <p:childTnLst>
                              <p:par>
                                <p:cTn id="81" presetID="9" presetClass="entr" fill="hold" grpId="17" nodeType="afterEffect">
                                  <p:stCondLst>
                                    <p:cond delay="0"/>
                                  </p:stCondLst>
                                  <p:iterate>
                                    <p:tmAbs val="0"/>
                                  </p:iterate>
                                  <p:childTnLst>
                                    <p:set>
                                      <p:cBhvr>
                                        <p:cTn id="82" fill="hold"/>
                                        <p:tgtEl>
                                          <p:spTgt spid="306"/>
                                        </p:tgtEl>
                                        <p:attrNameLst>
                                          <p:attrName>style.visibility</p:attrName>
                                        </p:attrNameLst>
                                      </p:cBhvr>
                                      <p:to>
                                        <p:strVal val="visible"/>
                                      </p:to>
                                    </p:set>
                                    <p:animEffect transition="in" filter="dissolve">
                                      <p:cBhvr>
                                        <p:cTn id="83" dur="400"/>
                                        <p:tgtEl>
                                          <p:spTgt spid="306"/>
                                        </p:tgtEl>
                                      </p:cBhvr>
                                    </p:animEffect>
                                  </p:childTnLst>
                                </p:cTn>
                              </p:par>
                            </p:childTnLst>
                          </p:cTn>
                        </p:par>
                        <p:par>
                          <p:cTn id="84" fill="hold">
                            <p:stCondLst>
                              <p:cond delay="1200"/>
                            </p:stCondLst>
                            <p:childTnLst>
                              <p:par>
                                <p:cTn id="85" presetID="23" presetClass="entr" presetSubtype="16" fill="hold" grpId="18" nodeType="afterEffect">
                                  <p:stCondLst>
                                    <p:cond delay="0"/>
                                  </p:stCondLst>
                                  <p:iterate>
                                    <p:tmAbs val="0"/>
                                  </p:iterate>
                                  <p:childTnLst>
                                    <p:set>
                                      <p:cBhvr>
                                        <p:cTn id="86" fill="hold"/>
                                        <p:tgtEl>
                                          <p:spTgt spid="307"/>
                                        </p:tgtEl>
                                        <p:attrNameLst>
                                          <p:attrName>style.visibility</p:attrName>
                                        </p:attrNameLst>
                                      </p:cBhvr>
                                      <p:to>
                                        <p:strVal val="visible"/>
                                      </p:to>
                                    </p:set>
                                    <p:anim calcmode="lin" valueType="num">
                                      <p:cBhvr>
                                        <p:cTn id="87" dur="400" fill="hold"/>
                                        <p:tgtEl>
                                          <p:spTgt spid="307"/>
                                        </p:tgtEl>
                                        <p:attrNameLst>
                                          <p:attrName>ppt_w</p:attrName>
                                        </p:attrNameLst>
                                      </p:cBhvr>
                                      <p:tavLst>
                                        <p:tav tm="0">
                                          <p:val>
                                            <p:fltVal val="0"/>
                                          </p:val>
                                        </p:tav>
                                        <p:tav tm="100000">
                                          <p:val>
                                            <p:strVal val="#ppt_w"/>
                                          </p:val>
                                        </p:tav>
                                      </p:tavLst>
                                    </p:anim>
                                    <p:anim calcmode="lin" valueType="num">
                                      <p:cBhvr>
                                        <p:cTn id="88" dur="400" fill="hold"/>
                                        <p:tgtEl>
                                          <p:spTgt spid="307"/>
                                        </p:tgtEl>
                                        <p:attrNameLst>
                                          <p:attrName>ppt_h</p:attrName>
                                        </p:attrNameLst>
                                      </p:cBhvr>
                                      <p:tavLst>
                                        <p:tav tm="0">
                                          <p:val>
                                            <p:fltVal val="0"/>
                                          </p:val>
                                        </p:tav>
                                        <p:tav tm="100000">
                                          <p:val>
                                            <p:strVal val="#ppt_h"/>
                                          </p:val>
                                        </p:tav>
                                      </p:tavLst>
                                    </p:anim>
                                  </p:childTnLst>
                                </p:cTn>
                              </p:par>
                            </p:childTnLst>
                          </p:cTn>
                        </p:par>
                        <p:par>
                          <p:cTn id="89" fill="hold">
                            <p:stCondLst>
                              <p:cond delay="1600"/>
                            </p:stCondLst>
                            <p:childTnLst>
                              <p:par>
                                <p:cTn id="90" presetID="9" presetClass="entr" fill="hold" grpId="19" nodeType="afterEffect">
                                  <p:stCondLst>
                                    <p:cond delay="0"/>
                                  </p:stCondLst>
                                  <p:iterate>
                                    <p:tmAbs val="0"/>
                                  </p:iterate>
                                  <p:childTnLst>
                                    <p:set>
                                      <p:cBhvr>
                                        <p:cTn id="91" fill="hold"/>
                                        <p:tgtEl>
                                          <p:spTgt spid="305"/>
                                        </p:tgtEl>
                                        <p:attrNameLst>
                                          <p:attrName>style.visibility</p:attrName>
                                        </p:attrNameLst>
                                      </p:cBhvr>
                                      <p:to>
                                        <p:strVal val="visible"/>
                                      </p:to>
                                    </p:set>
                                    <p:animEffect transition="in" filter="dissolve">
                                      <p:cBhvr>
                                        <p:cTn id="92" dur="400"/>
                                        <p:tgtEl>
                                          <p:spTgt spid="305"/>
                                        </p:tgtEl>
                                      </p:cBhvr>
                                    </p:animEffect>
                                  </p:childTnLst>
                                </p:cTn>
                              </p:par>
                            </p:childTnLst>
                          </p:cTn>
                        </p:par>
                        <p:par>
                          <p:cTn id="93" fill="hold">
                            <p:stCondLst>
                              <p:cond delay="2000"/>
                            </p:stCondLst>
                            <p:childTnLst>
                              <p:par>
                                <p:cTn id="94" presetID="23" presetClass="entr" presetSubtype="16" fill="hold" grpId="20" nodeType="afterEffect">
                                  <p:stCondLst>
                                    <p:cond delay="0"/>
                                  </p:stCondLst>
                                  <p:iterate>
                                    <p:tmAbs val="0"/>
                                  </p:iterate>
                                  <p:childTnLst>
                                    <p:set>
                                      <p:cBhvr>
                                        <p:cTn id="95" fill="hold"/>
                                        <p:tgtEl>
                                          <p:spTgt spid="308"/>
                                        </p:tgtEl>
                                        <p:attrNameLst>
                                          <p:attrName>style.visibility</p:attrName>
                                        </p:attrNameLst>
                                      </p:cBhvr>
                                      <p:to>
                                        <p:strVal val="visible"/>
                                      </p:to>
                                    </p:set>
                                    <p:anim calcmode="lin" valueType="num">
                                      <p:cBhvr>
                                        <p:cTn id="96" dur="400" fill="hold"/>
                                        <p:tgtEl>
                                          <p:spTgt spid="308"/>
                                        </p:tgtEl>
                                        <p:attrNameLst>
                                          <p:attrName>ppt_w</p:attrName>
                                        </p:attrNameLst>
                                      </p:cBhvr>
                                      <p:tavLst>
                                        <p:tav tm="0">
                                          <p:val>
                                            <p:fltVal val="0"/>
                                          </p:val>
                                        </p:tav>
                                        <p:tav tm="100000">
                                          <p:val>
                                            <p:strVal val="#ppt_w"/>
                                          </p:val>
                                        </p:tav>
                                      </p:tavLst>
                                    </p:anim>
                                    <p:anim calcmode="lin" valueType="num">
                                      <p:cBhvr>
                                        <p:cTn id="97" dur="400" fill="hold"/>
                                        <p:tgtEl>
                                          <p:spTgt spid="308"/>
                                        </p:tgtEl>
                                        <p:attrNameLst>
                                          <p:attrName>ppt_h</p:attrName>
                                        </p:attrNameLst>
                                      </p:cBhvr>
                                      <p:tavLst>
                                        <p:tav tm="0">
                                          <p:val>
                                            <p:fltVal val="0"/>
                                          </p:val>
                                        </p:tav>
                                        <p:tav tm="100000">
                                          <p:val>
                                            <p:strVal val="#ppt_h"/>
                                          </p:val>
                                        </p:tav>
                                      </p:tavLst>
                                    </p:anim>
                                  </p:childTnLst>
                                </p:cTn>
                              </p:par>
                            </p:childTnLst>
                          </p:cTn>
                        </p:par>
                        <p:par>
                          <p:cTn id="98" fill="hold">
                            <p:stCondLst>
                              <p:cond delay="2400"/>
                            </p:stCondLst>
                            <p:childTnLst>
                              <p:par>
                                <p:cTn id="99" presetID="9" presetClass="entr" fill="hold" grpId="21" nodeType="afterEffect">
                                  <p:stCondLst>
                                    <p:cond delay="0"/>
                                  </p:stCondLst>
                                  <p:iterate>
                                    <p:tmAbs val="0"/>
                                  </p:iterate>
                                  <p:childTnLst>
                                    <p:set>
                                      <p:cBhvr>
                                        <p:cTn id="100" fill="hold"/>
                                        <p:tgtEl>
                                          <p:spTgt spid="304"/>
                                        </p:tgtEl>
                                        <p:attrNameLst>
                                          <p:attrName>style.visibility</p:attrName>
                                        </p:attrNameLst>
                                      </p:cBhvr>
                                      <p:to>
                                        <p:strVal val="visible"/>
                                      </p:to>
                                    </p:set>
                                    <p:animEffect transition="in" filter="dissolve">
                                      <p:cBhvr>
                                        <p:cTn id="101" dur="400"/>
                                        <p:tgtEl>
                                          <p:spTgt spid="304"/>
                                        </p:tgtEl>
                                      </p:cBhvr>
                                    </p:animEffect>
                                  </p:childTnLst>
                                </p:cTn>
                              </p:par>
                            </p:childTnLst>
                          </p:cTn>
                        </p:par>
                        <p:par>
                          <p:cTn id="102" fill="hold">
                            <p:stCondLst>
                              <p:cond delay="2800"/>
                            </p:stCondLst>
                            <p:childTnLst>
                              <p:par>
                                <p:cTn id="103" presetID="23" presetClass="entr" presetSubtype="16" fill="hold" grpId="22" nodeType="afterEffect">
                                  <p:stCondLst>
                                    <p:cond delay="0"/>
                                  </p:stCondLst>
                                  <p:iterate>
                                    <p:tmAbs val="0"/>
                                  </p:iterate>
                                  <p:childTnLst>
                                    <p:set>
                                      <p:cBhvr>
                                        <p:cTn id="104" fill="hold"/>
                                        <p:tgtEl>
                                          <p:spTgt spid="309"/>
                                        </p:tgtEl>
                                        <p:attrNameLst>
                                          <p:attrName>style.visibility</p:attrName>
                                        </p:attrNameLst>
                                      </p:cBhvr>
                                      <p:to>
                                        <p:strVal val="visible"/>
                                      </p:to>
                                    </p:set>
                                    <p:anim calcmode="lin" valueType="num">
                                      <p:cBhvr>
                                        <p:cTn id="105" dur="400" fill="hold"/>
                                        <p:tgtEl>
                                          <p:spTgt spid="309"/>
                                        </p:tgtEl>
                                        <p:attrNameLst>
                                          <p:attrName>ppt_w</p:attrName>
                                        </p:attrNameLst>
                                      </p:cBhvr>
                                      <p:tavLst>
                                        <p:tav tm="0">
                                          <p:val>
                                            <p:fltVal val="0"/>
                                          </p:val>
                                        </p:tav>
                                        <p:tav tm="100000">
                                          <p:val>
                                            <p:strVal val="#ppt_w"/>
                                          </p:val>
                                        </p:tav>
                                      </p:tavLst>
                                    </p:anim>
                                    <p:anim calcmode="lin" valueType="num">
                                      <p:cBhvr>
                                        <p:cTn id="106" dur="400" fill="hold"/>
                                        <p:tgtEl>
                                          <p:spTgt spid="309"/>
                                        </p:tgtEl>
                                        <p:attrNameLst>
                                          <p:attrName>ppt_h</p:attrName>
                                        </p:attrNameLst>
                                      </p:cBhvr>
                                      <p:tavLst>
                                        <p:tav tm="0">
                                          <p:val>
                                            <p:fltVal val="0"/>
                                          </p:val>
                                        </p:tav>
                                        <p:tav tm="100000">
                                          <p:val>
                                            <p:strVal val="#ppt_h"/>
                                          </p:val>
                                        </p:tav>
                                      </p:tavLst>
                                    </p:anim>
                                  </p:childTnLst>
                                </p:cTn>
                              </p:par>
                            </p:childTnLst>
                          </p:cTn>
                        </p:par>
                      </p:childTnLst>
                    </p:cTn>
                  </p:par>
                  <p:par>
                    <p:cTn id="107" fill="hold">
                      <p:stCondLst>
                        <p:cond delay="indefinite"/>
                      </p:stCondLst>
                      <p:childTnLst>
                        <p:par>
                          <p:cTn id="108" fill="hold">
                            <p:stCondLst>
                              <p:cond delay="0"/>
                            </p:stCondLst>
                            <p:childTnLst>
                              <p:par>
                                <p:cTn id="109" presetID="23" presetClass="entr" presetSubtype="16" fill="hold" grpId="23" nodeType="clickEffect">
                                  <p:stCondLst>
                                    <p:cond delay="0"/>
                                  </p:stCondLst>
                                  <p:iterate>
                                    <p:tmAbs val="0"/>
                                  </p:iterate>
                                  <p:childTnLst>
                                    <p:set>
                                      <p:cBhvr>
                                        <p:cTn id="110" fill="hold"/>
                                        <p:tgtEl>
                                          <p:spTgt spid="288"/>
                                        </p:tgtEl>
                                        <p:attrNameLst>
                                          <p:attrName>style.visibility</p:attrName>
                                        </p:attrNameLst>
                                      </p:cBhvr>
                                      <p:to>
                                        <p:strVal val="visible"/>
                                      </p:to>
                                    </p:set>
                                    <p:anim calcmode="lin" valueType="num">
                                      <p:cBhvr>
                                        <p:cTn id="111" dur="500" fill="hold"/>
                                        <p:tgtEl>
                                          <p:spTgt spid="288"/>
                                        </p:tgtEl>
                                        <p:attrNameLst>
                                          <p:attrName>ppt_w</p:attrName>
                                        </p:attrNameLst>
                                      </p:cBhvr>
                                      <p:tavLst>
                                        <p:tav tm="0">
                                          <p:val>
                                            <p:fltVal val="0"/>
                                          </p:val>
                                        </p:tav>
                                        <p:tav tm="100000">
                                          <p:val>
                                            <p:strVal val="#ppt_w"/>
                                          </p:val>
                                        </p:tav>
                                      </p:tavLst>
                                    </p:anim>
                                    <p:anim calcmode="lin" valueType="num">
                                      <p:cBhvr>
                                        <p:cTn id="112" dur="500" fill="hold"/>
                                        <p:tgtEl>
                                          <p:spTgt spid="28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 grpId="1" animBg="1" advAuto="0"/>
      <p:bldP spid="285" grpId="4" animBg="1" advAuto="0"/>
      <p:bldP spid="286" grpId="2" animBg="1" advAuto="0"/>
      <p:bldP spid="287" grpId="5" animBg="1" advAuto="0"/>
      <p:bldP spid="288" grpId="23" animBg="1" advAuto="0"/>
      <p:bldP spid="289" grpId="3" animBg="1" advAuto="0"/>
      <p:bldP spid="290" grpId="6" animBg="1" advAuto="0"/>
      <p:bldP spid="291" grpId="8" animBg="1" advAuto="0"/>
      <p:bldP spid="292" grpId="9" animBg="1" advAuto="0"/>
      <p:bldP spid="293" grpId="10" animBg="1" advAuto="0"/>
      <p:bldP spid="294" grpId="11" animBg="1" advAuto="0"/>
      <p:bldP spid="295" grpId="12" animBg="1" advAuto="0"/>
      <p:bldP spid="296" grpId="13" animBg="1" advAuto="0"/>
      <p:bldP spid="297" grpId="7" animBg="1" advAuto="0"/>
      <p:bldP spid="298" grpId="14" animBg="1" advAuto="0"/>
      <p:bldP spid="302" grpId="15" animBg="1" advAuto="0"/>
      <p:bldP spid="303" grpId="16" animBg="1" advAuto="0"/>
      <p:bldP spid="304" grpId="21" animBg="1" advAuto="0"/>
      <p:bldP spid="305" grpId="19" animBg="1" advAuto="0"/>
      <p:bldP spid="306" grpId="17" animBg="1" advAuto="0"/>
      <p:bldP spid="307" grpId="18" animBg="1" advAuto="0"/>
      <p:bldP spid="308" grpId="20" animBg="1" advAuto="0"/>
      <p:bldP spid="309" grpId="22"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Coins"/>
          <p:cNvSpPr/>
          <p:nvPr/>
        </p:nvSpPr>
        <p:spPr>
          <a:xfrm>
            <a:off x="10826532" y="5493922"/>
            <a:ext cx="2730935" cy="2739136"/>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7949" y="0"/>
                  <a:pt x="5266" y="392"/>
                  <a:pt x="3255" y="1111"/>
                </a:cubicBezTo>
                <a:cubicBezTo>
                  <a:pt x="1360" y="1787"/>
                  <a:pt x="273" y="2685"/>
                  <a:pt x="273" y="3572"/>
                </a:cubicBezTo>
                <a:cubicBezTo>
                  <a:pt x="273" y="4460"/>
                  <a:pt x="1360" y="5360"/>
                  <a:pt x="3255" y="6035"/>
                </a:cubicBezTo>
                <a:cubicBezTo>
                  <a:pt x="5266" y="6749"/>
                  <a:pt x="7949" y="7147"/>
                  <a:pt x="10801" y="7147"/>
                </a:cubicBezTo>
                <a:cubicBezTo>
                  <a:pt x="13652" y="7147"/>
                  <a:pt x="16334" y="6754"/>
                  <a:pt x="18345" y="6035"/>
                </a:cubicBezTo>
                <a:cubicBezTo>
                  <a:pt x="20240" y="5360"/>
                  <a:pt x="21327" y="4460"/>
                  <a:pt x="21327" y="3572"/>
                </a:cubicBezTo>
                <a:cubicBezTo>
                  <a:pt x="21327" y="2685"/>
                  <a:pt x="20240" y="1787"/>
                  <a:pt x="18345" y="1111"/>
                </a:cubicBezTo>
                <a:cubicBezTo>
                  <a:pt x="16334" y="398"/>
                  <a:pt x="13652" y="0"/>
                  <a:pt x="10801" y="0"/>
                </a:cubicBezTo>
                <a:close/>
                <a:moveTo>
                  <a:pt x="12" y="4505"/>
                </a:moveTo>
                <a:lnTo>
                  <a:pt x="12" y="5914"/>
                </a:lnTo>
                <a:cubicBezTo>
                  <a:pt x="12" y="8033"/>
                  <a:pt x="4846" y="9754"/>
                  <a:pt x="10811" y="9754"/>
                </a:cubicBezTo>
                <a:cubicBezTo>
                  <a:pt x="16776" y="9754"/>
                  <a:pt x="21600" y="8039"/>
                  <a:pt x="21600" y="5914"/>
                </a:cubicBezTo>
                <a:lnTo>
                  <a:pt x="21600" y="4505"/>
                </a:lnTo>
                <a:cubicBezTo>
                  <a:pt x="21136" y="5284"/>
                  <a:pt x="20088" y="5991"/>
                  <a:pt x="18531" y="6541"/>
                </a:cubicBezTo>
                <a:cubicBezTo>
                  <a:pt x="16460" y="7276"/>
                  <a:pt x="13718" y="7679"/>
                  <a:pt x="10806" y="7679"/>
                </a:cubicBezTo>
                <a:cubicBezTo>
                  <a:pt x="7894" y="7679"/>
                  <a:pt x="5146" y="7276"/>
                  <a:pt x="3081" y="6541"/>
                </a:cubicBezTo>
                <a:cubicBezTo>
                  <a:pt x="1524" y="5985"/>
                  <a:pt x="476" y="5284"/>
                  <a:pt x="12" y="4505"/>
                </a:cubicBezTo>
                <a:close/>
                <a:moveTo>
                  <a:pt x="0" y="7320"/>
                </a:moveTo>
                <a:lnTo>
                  <a:pt x="0" y="8284"/>
                </a:lnTo>
                <a:cubicBezTo>
                  <a:pt x="0" y="10402"/>
                  <a:pt x="4836" y="12123"/>
                  <a:pt x="10801" y="12123"/>
                </a:cubicBezTo>
                <a:cubicBezTo>
                  <a:pt x="16766" y="12123"/>
                  <a:pt x="21600" y="10408"/>
                  <a:pt x="21600" y="8284"/>
                </a:cubicBezTo>
                <a:lnTo>
                  <a:pt x="21600" y="7320"/>
                </a:lnTo>
                <a:cubicBezTo>
                  <a:pt x="21458" y="7495"/>
                  <a:pt x="21295" y="7664"/>
                  <a:pt x="21098" y="7827"/>
                </a:cubicBezTo>
                <a:cubicBezTo>
                  <a:pt x="20508" y="8329"/>
                  <a:pt x="19672" y="8769"/>
                  <a:pt x="18618" y="9145"/>
                </a:cubicBezTo>
                <a:cubicBezTo>
                  <a:pt x="16520" y="9891"/>
                  <a:pt x="13745" y="10299"/>
                  <a:pt x="10801" y="10299"/>
                </a:cubicBezTo>
                <a:cubicBezTo>
                  <a:pt x="7856" y="10299"/>
                  <a:pt x="5080" y="9891"/>
                  <a:pt x="2982" y="9145"/>
                </a:cubicBezTo>
                <a:cubicBezTo>
                  <a:pt x="1928" y="8769"/>
                  <a:pt x="1099" y="8329"/>
                  <a:pt x="504" y="7827"/>
                </a:cubicBezTo>
                <a:cubicBezTo>
                  <a:pt x="307" y="7664"/>
                  <a:pt x="142" y="7495"/>
                  <a:pt x="0" y="7320"/>
                </a:cubicBezTo>
                <a:close/>
                <a:moveTo>
                  <a:pt x="0" y="9689"/>
                </a:moveTo>
                <a:lnTo>
                  <a:pt x="0" y="10653"/>
                </a:lnTo>
                <a:cubicBezTo>
                  <a:pt x="0" y="12771"/>
                  <a:pt x="4836" y="14492"/>
                  <a:pt x="10801" y="14492"/>
                </a:cubicBezTo>
                <a:cubicBezTo>
                  <a:pt x="16766" y="14492"/>
                  <a:pt x="21600" y="12777"/>
                  <a:pt x="21600" y="10653"/>
                </a:cubicBezTo>
                <a:lnTo>
                  <a:pt x="21600" y="9689"/>
                </a:lnTo>
                <a:cubicBezTo>
                  <a:pt x="21458" y="9864"/>
                  <a:pt x="21295" y="10033"/>
                  <a:pt x="21098" y="10197"/>
                </a:cubicBezTo>
                <a:cubicBezTo>
                  <a:pt x="20508" y="10698"/>
                  <a:pt x="19672" y="11138"/>
                  <a:pt x="18618" y="11514"/>
                </a:cubicBezTo>
                <a:cubicBezTo>
                  <a:pt x="16520" y="12260"/>
                  <a:pt x="13745" y="12668"/>
                  <a:pt x="10801" y="12668"/>
                </a:cubicBezTo>
                <a:cubicBezTo>
                  <a:pt x="7856" y="12668"/>
                  <a:pt x="5080" y="12260"/>
                  <a:pt x="2982" y="11514"/>
                </a:cubicBezTo>
                <a:cubicBezTo>
                  <a:pt x="1928" y="11138"/>
                  <a:pt x="1099" y="10698"/>
                  <a:pt x="504" y="10197"/>
                </a:cubicBezTo>
                <a:cubicBezTo>
                  <a:pt x="307" y="10033"/>
                  <a:pt x="142" y="9864"/>
                  <a:pt x="0" y="9689"/>
                </a:cubicBezTo>
                <a:close/>
                <a:moveTo>
                  <a:pt x="0" y="12059"/>
                </a:moveTo>
                <a:lnTo>
                  <a:pt x="0" y="13022"/>
                </a:lnTo>
                <a:cubicBezTo>
                  <a:pt x="0" y="15141"/>
                  <a:pt x="4836" y="16862"/>
                  <a:pt x="10801" y="16862"/>
                </a:cubicBezTo>
                <a:cubicBezTo>
                  <a:pt x="16766" y="16862"/>
                  <a:pt x="21600" y="15146"/>
                  <a:pt x="21600" y="13022"/>
                </a:cubicBezTo>
                <a:lnTo>
                  <a:pt x="21600" y="12059"/>
                </a:lnTo>
                <a:cubicBezTo>
                  <a:pt x="21458" y="12233"/>
                  <a:pt x="21295" y="12402"/>
                  <a:pt x="21098" y="12566"/>
                </a:cubicBezTo>
                <a:cubicBezTo>
                  <a:pt x="20508" y="13067"/>
                  <a:pt x="19672" y="13507"/>
                  <a:pt x="18618" y="13883"/>
                </a:cubicBezTo>
                <a:cubicBezTo>
                  <a:pt x="16520" y="14629"/>
                  <a:pt x="13745" y="15037"/>
                  <a:pt x="10801" y="15037"/>
                </a:cubicBezTo>
                <a:cubicBezTo>
                  <a:pt x="7856" y="15037"/>
                  <a:pt x="5080" y="14629"/>
                  <a:pt x="2982" y="13883"/>
                </a:cubicBezTo>
                <a:cubicBezTo>
                  <a:pt x="1928" y="13507"/>
                  <a:pt x="1099" y="13067"/>
                  <a:pt x="504" y="12566"/>
                </a:cubicBezTo>
                <a:cubicBezTo>
                  <a:pt x="307" y="12402"/>
                  <a:pt x="142" y="12233"/>
                  <a:pt x="0" y="12059"/>
                </a:cubicBezTo>
                <a:close/>
                <a:moveTo>
                  <a:pt x="0" y="14428"/>
                </a:moveTo>
                <a:lnTo>
                  <a:pt x="0" y="15391"/>
                </a:lnTo>
                <a:cubicBezTo>
                  <a:pt x="0" y="17510"/>
                  <a:pt x="4836" y="19231"/>
                  <a:pt x="10801" y="19231"/>
                </a:cubicBezTo>
                <a:cubicBezTo>
                  <a:pt x="16766" y="19231"/>
                  <a:pt x="21600" y="17515"/>
                  <a:pt x="21600" y="15391"/>
                </a:cubicBezTo>
                <a:lnTo>
                  <a:pt x="21600" y="14428"/>
                </a:lnTo>
                <a:cubicBezTo>
                  <a:pt x="21458" y="14602"/>
                  <a:pt x="21295" y="14772"/>
                  <a:pt x="21098" y="14935"/>
                </a:cubicBezTo>
                <a:cubicBezTo>
                  <a:pt x="20508" y="15436"/>
                  <a:pt x="19672" y="15877"/>
                  <a:pt x="18618" y="16252"/>
                </a:cubicBezTo>
                <a:cubicBezTo>
                  <a:pt x="16520" y="16998"/>
                  <a:pt x="13745" y="17406"/>
                  <a:pt x="10801" y="17406"/>
                </a:cubicBezTo>
                <a:cubicBezTo>
                  <a:pt x="7856" y="17406"/>
                  <a:pt x="5080" y="16998"/>
                  <a:pt x="2982" y="16252"/>
                </a:cubicBezTo>
                <a:cubicBezTo>
                  <a:pt x="1928" y="15877"/>
                  <a:pt x="1099" y="15436"/>
                  <a:pt x="504" y="14935"/>
                </a:cubicBezTo>
                <a:cubicBezTo>
                  <a:pt x="307" y="14772"/>
                  <a:pt x="142" y="14602"/>
                  <a:pt x="0" y="14428"/>
                </a:cubicBezTo>
                <a:close/>
                <a:moveTo>
                  <a:pt x="0" y="16797"/>
                </a:moveTo>
                <a:lnTo>
                  <a:pt x="0" y="17760"/>
                </a:lnTo>
                <a:cubicBezTo>
                  <a:pt x="0" y="19879"/>
                  <a:pt x="4836" y="21600"/>
                  <a:pt x="10801" y="21600"/>
                </a:cubicBezTo>
                <a:cubicBezTo>
                  <a:pt x="16766" y="21600"/>
                  <a:pt x="21600" y="19879"/>
                  <a:pt x="21600" y="17760"/>
                </a:cubicBezTo>
                <a:lnTo>
                  <a:pt x="21600" y="16797"/>
                </a:lnTo>
                <a:cubicBezTo>
                  <a:pt x="21458" y="16971"/>
                  <a:pt x="21295" y="17141"/>
                  <a:pt x="21098" y="17304"/>
                </a:cubicBezTo>
                <a:cubicBezTo>
                  <a:pt x="20508" y="17805"/>
                  <a:pt x="19672" y="18246"/>
                  <a:pt x="18618" y="18622"/>
                </a:cubicBezTo>
                <a:cubicBezTo>
                  <a:pt x="16520" y="19368"/>
                  <a:pt x="13745" y="19775"/>
                  <a:pt x="10801" y="19775"/>
                </a:cubicBezTo>
                <a:cubicBezTo>
                  <a:pt x="7856" y="19775"/>
                  <a:pt x="5080" y="19368"/>
                  <a:pt x="2982" y="18622"/>
                </a:cubicBezTo>
                <a:cubicBezTo>
                  <a:pt x="1928" y="18246"/>
                  <a:pt x="1099" y="17805"/>
                  <a:pt x="504" y="17304"/>
                </a:cubicBezTo>
                <a:cubicBezTo>
                  <a:pt x="307" y="17141"/>
                  <a:pt x="142" y="16971"/>
                  <a:pt x="0" y="16797"/>
                </a:cubicBezTo>
                <a:close/>
              </a:path>
            </a:pathLst>
          </a:custGeom>
          <a:solidFill>
            <a:srgbClr val="000000"/>
          </a:solidFill>
          <a:ln w="25400">
            <a:solidFill>
              <a:schemeClr val="accent6"/>
            </a:solidFill>
            <a:miter lim="400000"/>
          </a:ln>
          <a:effectLst>
            <a:outerShdw blurRad="1270000" dir="5400000" rotWithShape="0">
              <a:schemeClr val="accent6"/>
            </a:outerShdw>
          </a:effectLst>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endParaRPr/>
          </a:p>
        </p:txBody>
      </p:sp>
      <p:pic>
        <p:nvPicPr>
          <p:cNvPr id="312" name="Head with Shoulders Head with Shoulders" descr="Head with Shoulders Head with Shoulders"/>
          <p:cNvPicPr>
            <a:picLocks/>
          </p:cNvPicPr>
          <p:nvPr/>
        </p:nvPicPr>
        <p:blipFill>
          <a:blip r:embed="rId2"/>
          <a:stretch>
            <a:fillRect/>
          </a:stretch>
        </p:blipFill>
        <p:spPr>
          <a:xfrm>
            <a:off x="6173259" y="6245209"/>
            <a:ext cx="1441331" cy="1236562"/>
          </a:xfrm>
          <a:prstGeom prst="rect">
            <a:avLst/>
          </a:prstGeom>
          <a:effectLst>
            <a:outerShdw blurRad="1270000" dir="5400000" rotWithShape="0">
              <a:schemeClr val="accent4">
                <a:hueOff val="475731"/>
                <a:satOff val="-4338"/>
                <a:lumOff val="10182"/>
              </a:schemeClr>
            </a:outerShdw>
          </a:effectLst>
        </p:spPr>
      </p:pic>
      <p:pic>
        <p:nvPicPr>
          <p:cNvPr id="313" name="Head with Shoulders Head with Shoulders" descr="Head with Shoulders Head with Shoulders"/>
          <p:cNvPicPr>
            <a:picLocks/>
          </p:cNvPicPr>
          <p:nvPr/>
        </p:nvPicPr>
        <p:blipFill>
          <a:blip r:embed="rId3"/>
          <a:stretch>
            <a:fillRect/>
          </a:stretch>
        </p:blipFill>
        <p:spPr>
          <a:xfrm>
            <a:off x="16769410" y="6245209"/>
            <a:ext cx="1441331" cy="1236562"/>
          </a:xfrm>
          <a:prstGeom prst="rect">
            <a:avLst/>
          </a:prstGeom>
          <a:effectLst>
            <a:outerShdw blurRad="1270000" dir="5400000" rotWithShape="0">
              <a:schemeClr val="accent2">
                <a:hueOff val="-206910"/>
                <a:satOff val="-12829"/>
                <a:lumOff val="16238"/>
              </a:schemeClr>
            </a:outerShdw>
          </a:effectLst>
        </p:spPr>
      </p:pic>
      <p:pic>
        <p:nvPicPr>
          <p:cNvPr id="314" name="Head with Shoulders Head with Shoulders" descr="Head with Shoulders Head with Shoulders"/>
          <p:cNvPicPr>
            <a:picLocks/>
          </p:cNvPicPr>
          <p:nvPr/>
        </p:nvPicPr>
        <p:blipFill>
          <a:blip r:embed="rId4"/>
          <a:stretch>
            <a:fillRect/>
          </a:stretch>
        </p:blipFill>
        <p:spPr>
          <a:xfrm>
            <a:off x="14885069" y="3276858"/>
            <a:ext cx="1441331" cy="1236562"/>
          </a:xfrm>
          <a:prstGeom prst="rect">
            <a:avLst/>
          </a:prstGeom>
          <a:effectLst>
            <a:outerShdw blurRad="1270000" dir="5400000" rotWithShape="0">
              <a:schemeClr val="accent6"/>
            </a:outerShdw>
          </a:effectLst>
        </p:spPr>
      </p:pic>
      <p:pic>
        <p:nvPicPr>
          <p:cNvPr id="315" name="Head with Shoulders Head with Shoulders" descr="Head with Shoulders Head with Shoulders"/>
          <p:cNvPicPr>
            <a:picLocks/>
          </p:cNvPicPr>
          <p:nvPr/>
        </p:nvPicPr>
        <p:blipFill>
          <a:blip r:embed="rId5"/>
          <a:stretch>
            <a:fillRect/>
          </a:stretch>
        </p:blipFill>
        <p:spPr>
          <a:xfrm>
            <a:off x="7789523" y="3276858"/>
            <a:ext cx="1441331" cy="1236562"/>
          </a:xfrm>
          <a:prstGeom prst="rect">
            <a:avLst/>
          </a:prstGeom>
          <a:effectLst>
            <a:outerShdw blurRad="1270000" dir="5400000" rotWithShape="0">
              <a:srgbClr val="FFFFFF"/>
            </a:outerShdw>
          </a:effectLst>
        </p:spPr>
      </p:pic>
      <p:pic>
        <p:nvPicPr>
          <p:cNvPr id="316" name="Head with Shoulders Head with Shoulders" descr="Head with Shoulders Head with Shoulders"/>
          <p:cNvPicPr>
            <a:picLocks/>
          </p:cNvPicPr>
          <p:nvPr/>
        </p:nvPicPr>
        <p:blipFill>
          <a:blip r:embed="rId6"/>
          <a:stretch>
            <a:fillRect/>
          </a:stretch>
        </p:blipFill>
        <p:spPr>
          <a:xfrm>
            <a:off x="11471335" y="1518866"/>
            <a:ext cx="1441331" cy="1236561"/>
          </a:xfrm>
          <a:prstGeom prst="rect">
            <a:avLst/>
          </a:prstGeom>
          <a:effectLst>
            <a:outerShdw blurRad="1270000" dir="5400000" rotWithShape="0">
              <a:schemeClr val="accent5"/>
            </a:outerShdw>
          </a:effectLst>
        </p:spPr>
      </p:pic>
      <p:pic>
        <p:nvPicPr>
          <p:cNvPr id="317" name="Line Line" descr="Line Line"/>
          <p:cNvPicPr>
            <a:picLocks/>
          </p:cNvPicPr>
          <p:nvPr/>
        </p:nvPicPr>
        <p:blipFill>
          <a:blip r:embed="rId7"/>
          <a:stretch>
            <a:fillRect/>
          </a:stretch>
        </p:blipFill>
        <p:spPr>
          <a:xfrm rot="12704041">
            <a:off x="9336732" y="5165515"/>
            <a:ext cx="1376053" cy="76201"/>
          </a:xfrm>
          <a:prstGeom prst="rect">
            <a:avLst/>
          </a:prstGeom>
          <a:effectLst>
            <a:outerShdw blurRad="1270000" dir="5400000" rotWithShape="0">
              <a:srgbClr val="000000"/>
            </a:outerShdw>
          </a:effectLst>
        </p:spPr>
      </p:pic>
      <p:pic>
        <p:nvPicPr>
          <p:cNvPr id="318" name="Line Line" descr="Line Line"/>
          <p:cNvPicPr>
            <a:picLocks/>
          </p:cNvPicPr>
          <p:nvPr/>
        </p:nvPicPr>
        <p:blipFill>
          <a:blip r:embed="rId8"/>
          <a:stretch>
            <a:fillRect/>
          </a:stretch>
        </p:blipFill>
        <p:spPr>
          <a:xfrm rot="16200000">
            <a:off x="11352181" y="4089749"/>
            <a:ext cx="1679638" cy="76201"/>
          </a:xfrm>
          <a:prstGeom prst="rect">
            <a:avLst/>
          </a:prstGeom>
          <a:effectLst>
            <a:outerShdw blurRad="1270000" dir="5400000" rotWithShape="0">
              <a:srgbClr val="000000"/>
            </a:outerShdw>
          </a:effectLst>
        </p:spPr>
      </p:pic>
      <p:pic>
        <p:nvPicPr>
          <p:cNvPr id="319" name="Line Line" descr="Line Line"/>
          <p:cNvPicPr>
            <a:picLocks/>
          </p:cNvPicPr>
          <p:nvPr/>
        </p:nvPicPr>
        <p:blipFill>
          <a:blip r:embed="rId9"/>
          <a:stretch>
            <a:fillRect/>
          </a:stretch>
        </p:blipFill>
        <p:spPr>
          <a:xfrm rot="18900000">
            <a:off x="13575543" y="5165515"/>
            <a:ext cx="1417737" cy="76201"/>
          </a:xfrm>
          <a:prstGeom prst="rect">
            <a:avLst/>
          </a:prstGeom>
          <a:effectLst>
            <a:outerShdw blurRad="1270000" dir="5400000" rotWithShape="0">
              <a:srgbClr val="000000"/>
            </a:outerShdw>
          </a:effectLst>
        </p:spPr>
      </p:pic>
      <p:pic>
        <p:nvPicPr>
          <p:cNvPr id="320" name="Line Line" descr="Line Line"/>
          <p:cNvPicPr>
            <a:picLocks/>
          </p:cNvPicPr>
          <p:nvPr/>
        </p:nvPicPr>
        <p:blipFill>
          <a:blip r:embed="rId10"/>
          <a:stretch>
            <a:fillRect/>
          </a:stretch>
        </p:blipFill>
        <p:spPr>
          <a:xfrm rot="10800000">
            <a:off x="14216864" y="6825389"/>
            <a:ext cx="1936822" cy="76201"/>
          </a:xfrm>
          <a:prstGeom prst="rect">
            <a:avLst/>
          </a:prstGeom>
          <a:effectLst>
            <a:outerShdw blurRad="1270000" dir="5400000" rotWithShape="0">
              <a:srgbClr val="000000"/>
            </a:outerShdw>
          </a:effectLst>
        </p:spPr>
      </p:pic>
      <p:pic>
        <p:nvPicPr>
          <p:cNvPr id="321" name="Line Line" descr="Line Line"/>
          <p:cNvPicPr>
            <a:picLocks/>
          </p:cNvPicPr>
          <p:nvPr/>
        </p:nvPicPr>
        <p:blipFill>
          <a:blip r:embed="rId10"/>
          <a:stretch>
            <a:fillRect/>
          </a:stretch>
        </p:blipFill>
        <p:spPr>
          <a:xfrm rot="10800000">
            <a:off x="8230314" y="6825389"/>
            <a:ext cx="1936822" cy="76201"/>
          </a:xfrm>
          <a:prstGeom prst="rect">
            <a:avLst/>
          </a:prstGeom>
          <a:effectLst>
            <a:outerShdw blurRad="1270000" dir="5400000" rotWithShape="0">
              <a:srgbClr val="000000"/>
            </a:outerShdw>
          </a:effectLst>
        </p:spPr>
      </p:pic>
      <p:sp>
        <p:nvSpPr>
          <p:cNvPr id="322" name="Industry Partner Database"/>
          <p:cNvSpPr txBox="1">
            <a:spLocks noGrp="1"/>
          </p:cNvSpPr>
          <p:nvPr>
            <p:ph type="title"/>
          </p:nvPr>
        </p:nvSpPr>
        <p:spPr>
          <a:xfrm>
            <a:off x="1206498" y="8923991"/>
            <a:ext cx="21971004" cy="1782109"/>
          </a:xfrm>
          <a:prstGeom prst="rect">
            <a:avLst/>
          </a:prstGeom>
          <a:effectLst>
            <a:outerShdw blurRad="1270000" dist="635000" dir="5400000" rotWithShape="0">
              <a:schemeClr val="accent6"/>
            </a:outerShdw>
          </a:effectLst>
        </p:spPr>
        <p:txBody>
          <a:bodyPr anchor="b"/>
          <a:lstStyle>
            <a:lvl1pPr algn="ctr" defTabSz="2389572">
              <a:defRPr sz="12250" b="0" spc="-245">
                <a:latin typeface="Myriad Apple Text"/>
                <a:ea typeface="Myriad Apple Text"/>
                <a:cs typeface="Myriad Apple Text"/>
                <a:sym typeface="Myriad Apple Text"/>
              </a:defRPr>
            </a:lvl1pPr>
          </a:lstStyle>
          <a:p>
            <a:r>
              <a:t>Industry Partner Database</a:t>
            </a:r>
          </a:p>
        </p:txBody>
      </p:sp>
      <p:sp>
        <p:nvSpPr>
          <p:cNvPr id="323" name="Proposed by Dr. Cindi Mason, Senior Design Instructor"/>
          <p:cNvSpPr txBox="1"/>
          <p:nvPr/>
        </p:nvSpPr>
        <p:spPr>
          <a:xfrm>
            <a:off x="5553392" y="11384333"/>
            <a:ext cx="13277216" cy="787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5000" i="1">
                <a:latin typeface="Myriad Apple Text"/>
                <a:ea typeface="Myriad Apple Text"/>
                <a:cs typeface="Myriad Apple Text"/>
                <a:sym typeface="Myriad Apple Text"/>
              </a:defRPr>
            </a:lvl1pPr>
          </a:lstStyle>
          <a:p>
            <a:r>
              <a:t>Proposed by Dr. Cindi Mason, Senior Design Instructor</a:t>
            </a:r>
          </a:p>
        </p:txBody>
      </p:sp>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push/>
      </p:transition>
    </mc:Choice>
    <mc:Fallback xmlns:a14="http://schemas.microsoft.com/office/drawing/2010/main" xmlns:m="http://schemas.openxmlformats.org/officeDocument/2006/math" xmlns="">
      <p:transition spd="med">
        <p:fade/>
      </p:transition>
    </mc:Fallback>
  </mc:AlternateContent>
</p:sld>
</file>

<file path=ppt/theme/theme1.xml><?xml version="1.0" encoding="utf-8"?>
<a:theme xmlns:a="http://schemas.openxmlformats.org/drawingml/2006/main"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803</Words>
  <Application>Microsoft Macintosh PowerPoint</Application>
  <PresentationFormat>Custom</PresentationFormat>
  <Paragraphs>173</Paragraphs>
  <Slides>35</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Roboto</vt:lpstr>
      <vt:lpstr>Myriad Apple Text</vt:lpstr>
      <vt:lpstr>Avenir Roman</vt:lpstr>
      <vt:lpstr>Calibri</vt:lpstr>
      <vt:lpstr>Times Roman</vt:lpstr>
      <vt:lpstr>Arial</vt:lpstr>
      <vt:lpstr>Helvetica Neue</vt:lpstr>
      <vt:lpstr>Helvetica Neue Medium</vt:lpstr>
      <vt:lpstr>Myriad Apple Bold</vt:lpstr>
      <vt:lpstr>20_BasicBlack</vt:lpstr>
      <vt:lpstr>PowerPoint Presentation</vt:lpstr>
      <vt:lpstr>PowerPoint Presentation</vt:lpstr>
      <vt:lpstr>Team</vt:lpstr>
      <vt:lpstr>PowerPoint Presentation</vt:lpstr>
      <vt:lpstr>PowerPoint Presentation</vt:lpstr>
      <vt:lpstr>PowerPoint Presentation</vt:lpstr>
      <vt:lpstr>PowerPoint Presentation</vt:lpstr>
      <vt:lpstr>Industry Partner Database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Potential Legal and Ethical Issues </vt:lpstr>
      <vt:lpstr>Standards Identified</vt:lpstr>
      <vt:lpstr>Our take on Legal and Ethical Issues</vt:lpstr>
      <vt:lpstr>Legal and Ethical Analysis </vt:lpstr>
      <vt:lpstr>Final Thoughts </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Rajanala, Sailesh</cp:lastModifiedBy>
  <cp:revision>1</cp:revision>
  <dcterms:modified xsi:type="dcterms:W3CDTF">2020-10-16T17:41:36Z</dcterms:modified>
</cp:coreProperties>
</file>